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2.xml" ContentType="application/vnd.openxmlformats-officedocument.theme+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80" r:id="rId2"/>
    <p:sldMasterId id="2147483692" r:id="rId3"/>
    <p:sldMasterId id="2147483699" r:id="rId4"/>
  </p:sldMasterIdLst>
  <p:notesMasterIdLst>
    <p:notesMasterId r:id="rId75"/>
  </p:notesMasterIdLst>
  <p:sldIdLst>
    <p:sldId id="708" r:id="rId5"/>
    <p:sldId id="1120" r:id="rId6"/>
    <p:sldId id="1114" r:id="rId7"/>
    <p:sldId id="1130" r:id="rId8"/>
    <p:sldId id="1115" r:id="rId9"/>
    <p:sldId id="1116" r:id="rId10"/>
    <p:sldId id="988" r:id="rId11"/>
    <p:sldId id="1117" r:id="rId12"/>
    <p:sldId id="989" r:id="rId13"/>
    <p:sldId id="1040" r:id="rId14"/>
    <p:sldId id="528" r:id="rId15"/>
    <p:sldId id="1018" r:id="rId16"/>
    <p:sldId id="534" r:id="rId17"/>
    <p:sldId id="1027" r:id="rId18"/>
    <p:sldId id="1028" r:id="rId19"/>
    <p:sldId id="1029" r:id="rId20"/>
    <p:sldId id="1033" r:id="rId21"/>
    <p:sldId id="986" r:id="rId22"/>
    <p:sldId id="538" r:id="rId23"/>
    <p:sldId id="1112" r:id="rId24"/>
    <p:sldId id="970" r:id="rId25"/>
    <p:sldId id="1010" r:id="rId26"/>
    <p:sldId id="966" r:id="rId27"/>
    <p:sldId id="1013" r:id="rId28"/>
    <p:sldId id="1034" r:id="rId29"/>
    <p:sldId id="1138" r:id="rId30"/>
    <p:sldId id="1119" r:id="rId31"/>
    <p:sldId id="1037" r:id="rId32"/>
    <p:sldId id="1038" r:id="rId33"/>
    <p:sldId id="1019" r:id="rId34"/>
    <p:sldId id="1022" r:id="rId35"/>
    <p:sldId id="1036" r:id="rId36"/>
    <p:sldId id="1144" r:id="rId37"/>
    <p:sldId id="1042" r:id="rId38"/>
    <p:sldId id="1043" r:id="rId39"/>
    <p:sldId id="1024" r:id="rId40"/>
    <p:sldId id="1025" r:id="rId41"/>
    <p:sldId id="1023" r:id="rId42"/>
    <p:sldId id="1049" r:id="rId43"/>
    <p:sldId id="734" r:id="rId44"/>
    <p:sldId id="1118" r:id="rId45"/>
    <p:sldId id="1133" r:id="rId46"/>
    <p:sldId id="1051" r:id="rId47"/>
    <p:sldId id="1052" r:id="rId48"/>
    <p:sldId id="1054" r:id="rId49"/>
    <p:sldId id="1056" r:id="rId50"/>
    <p:sldId id="1055" r:id="rId51"/>
    <p:sldId id="1026" r:id="rId52"/>
    <p:sldId id="1070" r:id="rId53"/>
    <p:sldId id="1061" r:id="rId54"/>
    <p:sldId id="1031" r:id="rId55"/>
    <p:sldId id="1064" r:id="rId56"/>
    <p:sldId id="1030" r:id="rId57"/>
    <p:sldId id="1066" r:id="rId58"/>
    <p:sldId id="1039" r:id="rId59"/>
    <p:sldId id="1067" r:id="rId60"/>
    <p:sldId id="1068" r:id="rId61"/>
    <p:sldId id="1132" r:id="rId62"/>
    <p:sldId id="1134" r:id="rId63"/>
    <p:sldId id="1041" r:id="rId64"/>
    <p:sldId id="1032" r:id="rId65"/>
    <p:sldId id="1044" r:id="rId66"/>
    <p:sldId id="1047" r:id="rId67"/>
    <p:sldId id="1142" r:id="rId68"/>
    <p:sldId id="1143" r:id="rId69"/>
    <p:sldId id="1137" r:id="rId70"/>
    <p:sldId id="1145" r:id="rId71"/>
    <p:sldId id="1149" r:id="rId72"/>
    <p:sldId id="1004" r:id="rId73"/>
    <p:sldId id="763" r:id="rId7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658"/>
    <p:restoredTop sz="77551"/>
  </p:normalViewPr>
  <p:slideViewPr>
    <p:cSldViewPr snapToGrid="0">
      <p:cViewPr varScale="1">
        <p:scale>
          <a:sx n="93" d="100"/>
          <a:sy n="93" d="100"/>
        </p:scale>
        <p:origin x="1088" y="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16" Type="http://schemas.openxmlformats.org/officeDocument/2006/relationships/slide" Target="slides/slide1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29" Type="http://schemas.openxmlformats.org/officeDocument/2006/relationships/slide" Target="slides/slide2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1"/>
    </mc:Choice>
    <mc:Fallback>
      <c:style val="1"/>
    </mc:Fallback>
  </mc:AlternateContent>
  <c:chart>
    <c:autoTitleDeleted val="1"/>
    <c:plotArea>
      <c:layout/>
      <c:pieChart>
        <c:varyColors val="1"/>
        <c:ser>
          <c:idx val="0"/>
          <c:order val="0"/>
          <c:tx>
            <c:strRef>
              <c:f>Sheet1!$B$1</c:f>
              <c:strCache>
                <c:ptCount val="1"/>
                <c:pt idx="0">
                  <c:v>Journals</c:v>
                </c:pt>
              </c:strCache>
            </c:strRef>
          </c:tx>
          <c:dPt>
            <c:idx val="0"/>
            <c:bubble3D val="0"/>
            <c:spPr>
              <a:solidFill>
                <a:srgbClr val="FF904D"/>
              </a:solidFill>
              <a:ln w="19050">
                <a:solidFill>
                  <a:schemeClr val="lt1"/>
                </a:solidFill>
              </a:ln>
              <a:effectLst/>
            </c:spPr>
            <c:extLst>
              <c:ext xmlns:c16="http://schemas.microsoft.com/office/drawing/2014/chart" uri="{C3380CC4-5D6E-409C-BE32-E72D297353CC}">
                <c16:uniqueId val="{00000001-5FA1-C44C-AFD8-85CB59EC67F4}"/>
              </c:ext>
            </c:extLst>
          </c:dPt>
          <c:dPt>
            <c:idx val="1"/>
            <c:bubble3D val="0"/>
            <c:spPr>
              <a:solidFill>
                <a:schemeClr val="dk1">
                  <a:tint val="55000"/>
                </a:schemeClr>
              </a:solidFill>
              <a:ln w="19050">
                <a:solidFill>
                  <a:schemeClr val="lt1"/>
                </a:solidFill>
              </a:ln>
              <a:effectLst/>
            </c:spPr>
            <c:extLst>
              <c:ext xmlns:c16="http://schemas.microsoft.com/office/drawing/2014/chart" uri="{C3380CC4-5D6E-409C-BE32-E72D297353CC}">
                <c16:uniqueId val="{00000003-5FA1-C44C-AFD8-85CB59EC67F4}"/>
              </c:ext>
            </c:extLst>
          </c:dPt>
          <c:dLbls>
            <c:delete val="1"/>
          </c:dLbls>
          <c:cat>
            <c:strRef>
              <c:f>Sheet1!$A$2:$A$3</c:f>
              <c:strCache>
                <c:ptCount val="2"/>
                <c:pt idx="0">
                  <c:v>Yes</c:v>
                </c:pt>
                <c:pt idx="1">
                  <c:v>No</c:v>
                </c:pt>
              </c:strCache>
            </c:strRef>
          </c:cat>
          <c:val>
            <c:numRef>
              <c:f>Sheet1!$B$2:$B$3</c:f>
              <c:numCache>
                <c:formatCode>General</c:formatCode>
                <c:ptCount val="2"/>
                <c:pt idx="0">
                  <c:v>0.38100000000000001</c:v>
                </c:pt>
                <c:pt idx="1">
                  <c:v>0.61899999999999999</c:v>
                </c:pt>
              </c:numCache>
            </c:numRef>
          </c:val>
          <c:extLst>
            <c:ext xmlns:c16="http://schemas.microsoft.com/office/drawing/2014/chart" uri="{C3380CC4-5D6E-409C-BE32-E72D297353CC}">
              <c16:uniqueId val="{00000000-ED49-BB4D-8BE8-A3D57D953ECA}"/>
            </c:ext>
          </c:extLst>
        </c:ser>
        <c:dLbls>
          <c:showLegendKey val="0"/>
          <c:showVal val="0"/>
          <c:showCatName val="1"/>
          <c:showSerName val="0"/>
          <c:showPercent val="1"/>
          <c:showBubbleSize val="0"/>
          <c:showLeaderLines val="1"/>
        </c:dLbls>
        <c:firstSliceAng val="0"/>
      </c:pieChart>
      <c:spPr>
        <a:noFill/>
        <a:ln>
          <a:noFill/>
        </a:ln>
        <a:effectLst/>
      </c:spPr>
    </c:plotArea>
    <c:plotVisOnly val="1"/>
    <c:dispBlanksAs val="gap"/>
    <c:showDLblsOverMax val="0"/>
    <c:extLs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70EF9C2-3353-9C43-A796-3E1C76C67D50}" type="datetimeFigureOut">
              <a:rPr lang="en-US" smtClean="0"/>
              <a:t>9/19/25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AE5AD7-A91E-9E4A-ACB7-005AFDD7EEF9}" type="slidenum">
              <a:rPr lang="en-US" smtClean="0"/>
              <a:t>‹#›</a:t>
            </a:fld>
            <a:endParaRPr lang="en-US"/>
          </a:p>
        </p:txBody>
      </p:sp>
    </p:spTree>
    <p:extLst>
      <p:ext uri="{BB962C8B-B14F-4D97-AF65-F5344CB8AC3E}">
        <p14:creationId xmlns:p14="http://schemas.microsoft.com/office/powerpoint/2010/main" val="1054824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doi.org/10.5281/zenodo.3695300"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fmc.fudan.edu.cn/info/1027/1114.htm" TargetMode="External"/><Relationship Id="rId2" Type="http://schemas.openxmlformats.org/officeDocument/2006/relationships/slide" Target="../slides/slide5.xml"/><Relationship Id="rId1" Type="http://schemas.openxmlformats.org/officeDocument/2006/relationships/notesMaster" Target="../notesMasters/notesMaster1.xml"/><Relationship Id="rId5" Type="http://schemas.openxmlformats.org/officeDocument/2006/relationships/hyperlink" Target="https://papers.ssrn.com/sol3/papers.cfm?abstract_id=3934022" TargetMode="External"/><Relationship Id="rId4" Type="http://schemas.openxmlformats.org/officeDocument/2006/relationships/hyperlink" Target="https://www.ncbi.nlm.nih.gov/nuccore/MN908947"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COVID_Moonshot"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Impact_of_the_COVID-19_pandemic_on_science_and_technology#Open_science"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en-US" dirty="0"/>
              <a:t>Image: Research Data Management: making it possible to </a:t>
            </a:r>
            <a:r>
              <a:rPr lang="en-US" dirty="0" err="1"/>
              <a:t>retreive</a:t>
            </a:r>
            <a:r>
              <a:rPr lang="en-US" dirty="0"/>
              <a:t> data from last year. </a:t>
            </a:r>
            <a:r>
              <a:rPr lang="en-US" i="1" dirty="0"/>
              <a:t>The Turing Way</a:t>
            </a:r>
            <a:r>
              <a:rPr lang="en-US" dirty="0"/>
              <a:t> project illustration by </a:t>
            </a:r>
            <a:r>
              <a:rPr lang="en-US" dirty="0" err="1"/>
              <a:t>Scriberia</a:t>
            </a:r>
            <a:r>
              <a:rPr lang="en-US" dirty="0"/>
              <a:t>. Original version on </a:t>
            </a:r>
            <a:r>
              <a:rPr lang="en-US" dirty="0" err="1"/>
              <a:t>Zenodo</a:t>
            </a:r>
            <a:r>
              <a:rPr lang="en-US" dirty="0"/>
              <a:t>. </a:t>
            </a:r>
            <a:r>
              <a:rPr lang="en-US" dirty="0">
                <a:hlinkClick r:id="rId3"/>
              </a:rPr>
              <a:t>http://doi.org/10.5281/zenodo.3695300</a:t>
            </a:r>
            <a:endParaRPr lang="en-GB" dirty="0"/>
          </a:p>
          <a:p>
            <a:endParaRPr lang="en-GB" dirty="0"/>
          </a:p>
        </p:txBody>
      </p:sp>
      <p:sp>
        <p:nvSpPr>
          <p:cNvPr id="4" name="Tijdelijke aanduiding voor dianumm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913415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B97D96-E945-7597-6D2B-74BAC8E91BD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B9F37E-A129-CB40-CB8C-41916FE6ABB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CFDF9E-D904-E201-F144-CAB523B5693A}"/>
              </a:ext>
            </a:extLst>
          </p:cNvPr>
          <p:cNvSpPr>
            <a:spLocks noGrp="1"/>
          </p:cNvSpPr>
          <p:nvPr>
            <p:ph type="body" idx="1"/>
          </p:nvPr>
        </p:nvSpPr>
        <p:spPr/>
        <p:txBody>
          <a:bodyPr/>
          <a:lstStyle/>
          <a:p>
            <a:endParaRPr lang="en-NL"/>
          </a:p>
        </p:txBody>
      </p:sp>
      <p:sp>
        <p:nvSpPr>
          <p:cNvPr id="4" name="Slide Number Placeholder 3">
            <a:extLst>
              <a:ext uri="{FF2B5EF4-FFF2-40B4-BE49-F238E27FC236}">
                <a16:creationId xmlns:a16="http://schemas.microsoft.com/office/drawing/2014/main" id="{A84E9FA3-6AFD-83D6-B954-5BFEC5A7851F}"/>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084842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F423E-1E9B-B418-6671-CAEA456115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5B7440-096D-166F-681E-5F90897228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730CF90-EF0F-3D9E-D72E-0C97F28D9C05}"/>
              </a:ext>
            </a:extLst>
          </p:cNvPr>
          <p:cNvSpPr>
            <a:spLocks noGrp="1"/>
          </p:cNvSpPr>
          <p:nvPr>
            <p:ph type="body" idx="1"/>
          </p:nvPr>
        </p:nvSpPr>
        <p:spPr/>
        <p:txBody>
          <a:bodyPr/>
          <a:lstStyle/>
          <a:p>
            <a:endParaRPr lang="en-NL"/>
          </a:p>
        </p:txBody>
      </p:sp>
      <p:sp>
        <p:nvSpPr>
          <p:cNvPr id="4" name="Slide Number Placeholder 3">
            <a:extLst>
              <a:ext uri="{FF2B5EF4-FFF2-40B4-BE49-F238E27FC236}">
                <a16:creationId xmlns:a16="http://schemas.microsoft.com/office/drawing/2014/main" id="{C734AE94-B209-1D23-8439-EA9A57B9B8C3}"/>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122520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1F549A-0C89-A42D-64A7-1405EADB3F1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F1FBA15-AC8E-B6C6-0F07-AF2732921E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183E13F-F5F7-0527-E631-EC5292496F4A}"/>
              </a:ext>
            </a:extLst>
          </p:cNvPr>
          <p:cNvSpPr>
            <a:spLocks noGrp="1"/>
          </p:cNvSpPr>
          <p:nvPr>
            <p:ph type="body" idx="1"/>
          </p:nvPr>
        </p:nvSpPr>
        <p:spPr/>
        <p:txBody>
          <a:bodyPr/>
          <a:lstStyle/>
          <a:p>
            <a:endParaRPr lang="en-NL"/>
          </a:p>
        </p:txBody>
      </p:sp>
      <p:sp>
        <p:nvSpPr>
          <p:cNvPr id="4" name="Slide Number Placeholder 3">
            <a:extLst>
              <a:ext uri="{FF2B5EF4-FFF2-40B4-BE49-F238E27FC236}">
                <a16:creationId xmlns:a16="http://schemas.microsoft.com/office/drawing/2014/main" id="{3FC5EB08-D1CB-2828-59EF-60FC9880C4F7}"/>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32991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911DD5-A36B-99A8-774B-C0BA60FEB4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5F624A7-2022-8C37-E17C-69B018BA5BB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2AA5A2-34D8-A82A-349A-A203C41D29C1}"/>
              </a:ext>
            </a:extLst>
          </p:cNvPr>
          <p:cNvSpPr>
            <a:spLocks noGrp="1"/>
          </p:cNvSpPr>
          <p:nvPr>
            <p:ph type="body" idx="1"/>
          </p:nvPr>
        </p:nvSpPr>
        <p:spPr/>
        <p:txBody>
          <a:bodyPr/>
          <a:lstStyle/>
          <a:p>
            <a:endParaRPr lang="en-NL"/>
          </a:p>
        </p:txBody>
      </p:sp>
      <p:sp>
        <p:nvSpPr>
          <p:cNvPr id="4" name="Slide Number Placeholder 3">
            <a:extLst>
              <a:ext uri="{FF2B5EF4-FFF2-40B4-BE49-F238E27FC236}">
                <a16:creationId xmlns:a16="http://schemas.microsoft.com/office/drawing/2014/main" id="{A150F8F9-8946-2BB6-1886-B3515E360E79}"/>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660970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52648-5E12-821B-564D-6F7ED44507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41363C-4F0B-D92D-B02C-64C9FFD431A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DECA9-9D88-D5D1-4FCB-E7A227402442}"/>
              </a:ext>
            </a:extLst>
          </p:cNvPr>
          <p:cNvSpPr>
            <a:spLocks noGrp="1"/>
          </p:cNvSpPr>
          <p:nvPr>
            <p:ph type="body" idx="1"/>
          </p:nvPr>
        </p:nvSpPr>
        <p:spPr/>
        <p:txBody>
          <a:bodyPr/>
          <a:lstStyle/>
          <a:p>
            <a:r>
              <a:rPr lang="en-US"/>
              <a:t>Findable and accessible can be covered by being open, but not other two</a:t>
            </a:r>
            <a:endParaRPr lang="en-NL"/>
          </a:p>
        </p:txBody>
      </p:sp>
      <p:sp>
        <p:nvSpPr>
          <p:cNvPr id="4" name="Slide Number Placeholder 3">
            <a:extLst>
              <a:ext uri="{FF2B5EF4-FFF2-40B4-BE49-F238E27FC236}">
                <a16:creationId xmlns:a16="http://schemas.microsoft.com/office/drawing/2014/main" id="{B3BB615D-9905-C728-BF51-AEA833418CFE}"/>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5618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AC7F6CA-F722-A43D-6785-BB2C1FD6610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C53A46D-AF5F-9ED2-0DB4-37DBB5A65B8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FBF4B96-799C-C444-2EF9-B836959F1164}"/>
              </a:ext>
            </a:extLst>
          </p:cNvPr>
          <p:cNvSpPr>
            <a:spLocks noGrp="1"/>
          </p:cNvSpPr>
          <p:nvPr>
            <p:ph type="body" idx="1"/>
          </p:nvPr>
        </p:nvSpPr>
        <p:spPr/>
        <p:txBody>
          <a:bodyPr/>
          <a:lstStyle/>
          <a:p>
            <a:r>
              <a:rPr lang="en-US"/>
              <a:t>Open doesn’t mean FAIR</a:t>
            </a:r>
            <a:endParaRPr lang="en-NL"/>
          </a:p>
        </p:txBody>
      </p:sp>
      <p:sp>
        <p:nvSpPr>
          <p:cNvPr id="4" name="Slide Number Placeholder 3">
            <a:extLst>
              <a:ext uri="{FF2B5EF4-FFF2-40B4-BE49-F238E27FC236}">
                <a16:creationId xmlns:a16="http://schemas.microsoft.com/office/drawing/2014/main" id="{7DAE0DCE-6237-D6DF-9214-6D8C7A628CD5}"/>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18</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255919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4965F3-C5B3-DC1C-0229-39E0B7AB7F8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01F10B9-0F33-5907-8B2B-A355DC7C92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9A3ABF-3DF4-BBB7-E17B-43935D467B67}"/>
              </a:ext>
            </a:extLst>
          </p:cNvPr>
          <p:cNvSpPr>
            <a:spLocks noGrp="1"/>
          </p:cNvSpPr>
          <p:nvPr>
            <p:ph type="body" idx="1"/>
          </p:nvPr>
        </p:nvSpPr>
        <p:spPr/>
        <p:txBody>
          <a:bodyPr/>
          <a:lstStyle/>
          <a:p>
            <a:r>
              <a:rPr lang="en-US">
                <a:ea typeface="Calibri"/>
                <a:cs typeface="Calibri"/>
              </a:rPr>
              <a:t>Open data can be not FAIR. At the same time, FAIR data can be closed, not open.</a:t>
            </a:r>
            <a:endParaRPr lang="en-US"/>
          </a:p>
          <a:p>
            <a:endParaRPr lang="en-US">
              <a:ea typeface="Calibri"/>
              <a:cs typeface="Calibri"/>
            </a:endParaRPr>
          </a:p>
        </p:txBody>
      </p:sp>
      <p:sp>
        <p:nvSpPr>
          <p:cNvPr id="4" name="Slide Number Placeholder 3">
            <a:extLst>
              <a:ext uri="{FF2B5EF4-FFF2-40B4-BE49-F238E27FC236}">
                <a16:creationId xmlns:a16="http://schemas.microsoft.com/office/drawing/2014/main" id="{EAE69F7E-C6E5-C01C-F65A-52E81CE0108B}"/>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19</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851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b="0" dirty="0">
                <a:solidFill>
                  <a:schemeClr val="bg1"/>
                </a:solidFill>
                <a:latin typeface="Aptos" panose="02110004020202020204"/>
              </a:rPr>
              <a:t>Traditionally, we thought research data as something to be consumed, with a dead end</a:t>
            </a:r>
          </a:p>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517188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chemeClr val="bg1"/>
                </a:solidFill>
                <a:latin typeface="Aptos" panose="02110004020202020204"/>
              </a:rPr>
              <a:t>Research data management concerns the way you collect, analyze, store, share, archive and publish research data, to satisfy the needs of current and future data users​.</a:t>
            </a:r>
          </a:p>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9518687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5417629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1F9DEF-06E4-9D28-7C7B-A92D80D780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F08B5B-2D7B-0536-38D5-D3CB6218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064EE56-A44C-FF06-8D91-7174B949BB90}"/>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E6610B41-56D7-0A59-8B01-4D5799D4671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5373251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E46F-4399-EFE0-BB8F-A7F0807462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D43F83-EBDC-8E90-9598-7D75691D147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A46E04A-FE33-E4FD-A573-741EDC36FB34}"/>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CCC95B50-880C-089B-E4F3-09110AB50499}"/>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574142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61762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5953483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A26E767-22F5-EACE-7ACB-1E7B22A4B0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9B7B7C-74ED-0792-3732-46B70FC34C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E7D68E1-1260-72B8-FA2A-ED7249F0C3B0}"/>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6FC88384-9C26-1ADC-C9A1-C9B23916F0A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1376809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7472409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32</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60152953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863143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22842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3284701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4083732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presentation, we use Research Data as including Data Itself and Metadata</a:t>
            </a:r>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3</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66217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38</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36421063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40</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4844797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42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883560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45</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30353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9350D6-93BE-E607-D210-2E92642C69F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F74C67C-6F20-25DC-7DFF-2ED0FAE1A6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6749542-F928-1590-747D-EB698B2432FF}"/>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B06307D8-05E1-CAB3-604F-F390D1E6CAF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46</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6562072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9AA77-58A7-6A53-D3CE-CE794A6F22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0403F02-9F84-E683-FF80-71B53A27756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A2C5FC-8DA6-9955-43B4-7F816B420606}"/>
              </a:ext>
            </a:extLst>
          </p:cNvPr>
          <p:cNvSpPr>
            <a:spLocks noGrp="1"/>
          </p:cNvSpPr>
          <p:nvPr>
            <p:ph type="body" idx="1"/>
          </p:nvPr>
        </p:nvSpPr>
        <p:spPr/>
        <p:txBody>
          <a:bodyPr/>
          <a:lstStyle/>
          <a:p>
            <a:endParaRPr lang="LID4096"/>
          </a:p>
        </p:txBody>
      </p:sp>
      <p:sp>
        <p:nvSpPr>
          <p:cNvPr id="4" name="Slide Number Placeholder 3">
            <a:extLst>
              <a:ext uri="{FF2B5EF4-FFF2-40B4-BE49-F238E27FC236}">
                <a16:creationId xmlns:a16="http://schemas.microsoft.com/office/drawing/2014/main" id="{833C4F0E-D0E5-5D5F-0005-F31C82DAF88B}"/>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49</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19403727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282971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54</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2794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NL"/>
              <a:t>(In the past,</a:t>
            </a:r>
            <a:r>
              <a:rPr lang="en-US" dirty="0"/>
              <a:t> we scramble ourselves to structure metadata and data at the end of the project </a:t>
            </a:r>
            <a:r>
              <a:rPr lang="en-NL"/>
              <a:t>)</a:t>
            </a:r>
            <a:endParaRPr lang="en-US" dirty="0"/>
          </a:p>
          <a:p>
            <a:endParaRPr lang="en-US" dirty="0"/>
          </a:p>
          <a:p>
            <a:r>
              <a:rPr lang="en-US" dirty="0"/>
              <a:t>But, it’s worse way to do it—time consuming, accuracy, remembering everything, “past you”</a:t>
            </a:r>
          </a:p>
          <a:p>
            <a:endParaRPr lang="en-NL"/>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60</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259335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739006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46D333-56A9-5952-FA99-B007836887F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C23DD2-9549-C650-83E3-6FABC976580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D9E08B9-8610-B62B-0CA8-EA606274AA3F}"/>
              </a:ext>
            </a:extLst>
          </p:cNvPr>
          <p:cNvSpPr>
            <a:spLocks noGrp="1"/>
          </p:cNvSpPr>
          <p:nvPr>
            <p:ph type="body" idx="1"/>
          </p:nvPr>
        </p:nvSpPr>
        <p:spPr/>
        <p:txBody>
          <a:bodyPr/>
          <a:lstStyle/>
          <a:p>
            <a:r>
              <a:rPr lang="en-US" b="0" dirty="0">
                <a:solidFill>
                  <a:schemeClr val="bg1"/>
                </a:solidFill>
                <a:latin typeface="Aptos" panose="02110004020202020204"/>
              </a:rPr>
              <a:t>Research data management concerns the way you collect, analyze, store, share, archive and publish research data, to satisfy the needs of current and future data users​.</a:t>
            </a:r>
          </a:p>
          <a:p>
            <a:endParaRPr lang="LID4096"/>
          </a:p>
        </p:txBody>
      </p:sp>
      <p:sp>
        <p:nvSpPr>
          <p:cNvPr id="4" name="Slide Number Placeholder 3">
            <a:extLst>
              <a:ext uri="{FF2B5EF4-FFF2-40B4-BE49-F238E27FC236}">
                <a16:creationId xmlns:a16="http://schemas.microsoft.com/office/drawing/2014/main" id="{2B341A24-3603-C1A7-1C7B-EA1A3CE2895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44152057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6764168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LID4096"/>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4D7E127-3F19-4846-A4D1-8265BD9236DA}" type="slidenum">
              <a:rPr kumimoji="0" lang="LID4096"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70</a:t>
            </a:fld>
            <a:endParaRPr kumimoji="0" lang="LID4096"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184215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genome of the coronavirus sequenced by </a:t>
            </a:r>
            <a:r>
              <a:rPr lang="en-US" err="1">
                <a:hlinkClick r:id="rId3"/>
              </a:rPr>
              <a:t>Yanmei</a:t>
            </a:r>
            <a:r>
              <a:rPr lang="en-US">
                <a:hlinkClick r:id="rId3"/>
              </a:rPr>
              <a:t> Chen</a:t>
            </a:r>
            <a:r>
              <a:rPr lang="en-US"/>
              <a:t> at Yong-Zhen Zhang's lab at Funan</a:t>
            </a:r>
            <a:endParaRPr lang="en-US">
              <a:ea typeface="Calibri"/>
              <a:cs typeface="Calibri"/>
            </a:endParaRPr>
          </a:p>
          <a:p>
            <a:endParaRPr lang="en-US">
              <a:ea typeface="Calibri"/>
              <a:cs typeface="Calibri"/>
            </a:endParaRPr>
          </a:p>
          <a:p>
            <a:r>
              <a:rPr lang="en-US"/>
              <a:t>GenBank</a:t>
            </a:r>
          </a:p>
          <a:p>
            <a:r>
              <a:rPr lang="en-US">
                <a:hlinkClick r:id="rId4"/>
              </a:rPr>
              <a:t>https://www.ncbi.nlm.nih.gov/nuccore/MN908947</a:t>
            </a:r>
          </a:p>
          <a:p>
            <a:endParaRPr lang="en-US">
              <a:ea typeface="Calibri"/>
              <a:cs typeface="Calibri"/>
            </a:endParaRPr>
          </a:p>
          <a:p>
            <a:r>
              <a:rPr lang="en-US">
                <a:hlinkClick r:id="rId5"/>
              </a:rPr>
              <a:t>https://papers.ssrn.com/sol3/papers.cfm?abstract_id=3934022</a:t>
            </a:r>
          </a:p>
          <a:p>
            <a:endParaRPr lang="en-US"/>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5</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63555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COVID test: https://</a:t>
            </a:r>
            <a:r>
              <a:rPr lang="en-US" dirty="0" err="1"/>
              <a:t>images.wired.it</a:t>
            </a:r>
            <a:r>
              <a:rPr lang="en-US" dirty="0"/>
              <a:t>/wp-content/uploads/2020/05/07150304/coronavirus-test-</a:t>
            </a:r>
            <a:r>
              <a:rPr lang="en-US" dirty="0" err="1"/>
              <a:t>saliva.jpg</a:t>
            </a:r>
            <a:endParaRPr lang="en-US" dirty="0"/>
          </a:p>
          <a:p>
            <a:r>
              <a:rPr lang="en-US" dirty="0"/>
              <a:t>Vaccine: https://</a:t>
            </a:r>
            <a:r>
              <a:rPr lang="en-US" dirty="0" err="1"/>
              <a:t>blogs.imperial.ac.uk</a:t>
            </a:r>
            <a:r>
              <a:rPr lang="en-US" dirty="0"/>
              <a:t>/imperial-medicine/files/2020/09/200624_covid-19_crf_imp_vaccine_trial_0252.jpg</a:t>
            </a: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6</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676615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Remember COVID. Glad that we are alive. We are standing (and living) on the shoulder of the giant </a:t>
            </a:r>
          </a:p>
          <a:p>
            <a:r>
              <a:rPr lang="en-US" dirty="0">
                <a:hlinkClick r:id="rId3"/>
              </a:rPr>
              <a:t>https://en.wikipedia.org/wiki/COVID_Moonshot</a:t>
            </a:r>
            <a:endParaRPr lang="en-US" dirty="0"/>
          </a:p>
          <a:p>
            <a:r>
              <a:rPr lang="en-US" dirty="0">
                <a:hlinkClick r:id="rId4"/>
              </a:rPr>
              <a:t>https://en.wikipedia.org/wiki/Impact_of_the_COVID-19_pandemic_on_science_and_technology#Open_science</a:t>
            </a:r>
          </a:p>
          <a:p>
            <a:endParaRPr lang="en-US" dirty="0"/>
          </a:p>
          <a:p>
            <a:endParaRPr lang="en-US" dirty="0">
              <a:ea typeface="Calibri"/>
              <a:cs typeface="Calibri"/>
            </a:endParaRPr>
          </a:p>
          <a:p>
            <a:endParaRPr lang="en-US" dirty="0">
              <a:ea typeface="Calibri"/>
              <a:cs typeface="Calibri"/>
            </a:endParaRPr>
          </a:p>
          <a:p>
            <a:endParaRPr lang="en-US" dirty="0"/>
          </a:p>
        </p:txBody>
      </p:sp>
      <p:sp>
        <p:nvSpPr>
          <p:cNvPr id="4" name="Slide Number Placeholder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7</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296290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0F697D-7B9E-47C4-11D6-1D12C17089B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8C4089-B794-7C4F-EA10-441AA1DFC2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28C357F-BEF7-43D5-18C3-348085381DAC}"/>
              </a:ext>
            </a:extLst>
          </p:cNvPr>
          <p:cNvSpPr>
            <a:spLocks noGrp="1"/>
          </p:cNvSpPr>
          <p:nvPr>
            <p:ph type="body" idx="1"/>
          </p:nvPr>
        </p:nvSpPr>
        <p:spPr/>
        <p:txBody>
          <a:bodyPr/>
          <a:lstStyle/>
          <a:p>
            <a:r>
              <a:rPr lang="en-US">
                <a:ea typeface="Calibri"/>
                <a:cs typeface="Calibri"/>
              </a:rPr>
              <a:t>We can have a visual of Open Data being on one end of a continuum, before the FAIR data</a:t>
            </a:r>
          </a:p>
          <a:p>
            <a:r>
              <a:rPr lang="en-US">
                <a:ea typeface="Calibri"/>
                <a:cs typeface="Calibri"/>
              </a:rPr>
              <a:t>(Start with FAIR, and if there's no restriction, make your data Open Data)</a:t>
            </a:r>
          </a:p>
        </p:txBody>
      </p:sp>
      <p:sp>
        <p:nvSpPr>
          <p:cNvPr id="4" name="Slide Number Placeholder 3">
            <a:extLst>
              <a:ext uri="{FF2B5EF4-FFF2-40B4-BE49-F238E27FC236}">
                <a16:creationId xmlns:a16="http://schemas.microsoft.com/office/drawing/2014/main" id="{A688DA82-9555-BFCA-635A-E2BDB618E267}"/>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11</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719337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712608-6B1C-7323-A3FE-AC6B9947570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F70D69-C8B8-B26A-1D5E-1CC588DBEA4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0486613-498E-FF20-CD67-E8F29FB5DFEA}"/>
              </a:ext>
            </a:extLst>
          </p:cNvPr>
          <p:cNvSpPr>
            <a:spLocks noGrp="1"/>
          </p:cNvSpPr>
          <p:nvPr>
            <p:ph type="body" idx="1"/>
          </p:nvPr>
        </p:nvSpPr>
        <p:spPr/>
        <p:txBody>
          <a:bodyPr/>
          <a:lstStyle/>
          <a:p>
            <a:r>
              <a:rPr lang="en-US" dirty="0"/>
              <a:t>Still, we can tell what’s inside: just like a canned tomato soup  -&gt; that’s why we have FAIR</a:t>
            </a:r>
            <a:endParaRPr lang="en-NL"/>
          </a:p>
        </p:txBody>
      </p:sp>
      <p:sp>
        <p:nvSpPr>
          <p:cNvPr id="4" name="Slide Number Placeholder 3">
            <a:extLst>
              <a:ext uri="{FF2B5EF4-FFF2-40B4-BE49-F238E27FC236}">
                <a16:creationId xmlns:a16="http://schemas.microsoft.com/office/drawing/2014/main" id="{83A31E47-D9AE-948C-2514-23B49A89A707}"/>
              </a:ext>
            </a:extLst>
          </p:cNvPr>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AA799BBE-B871-48D7-983C-C0B1D7156DCD}" type="slidenum">
              <a:rPr kumimoji="0" lang="en-GB"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12</a:t>
            </a:fld>
            <a:endParaRPr kumimoji="0" lang="en-GB"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8931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C22B7C-452B-BCEB-9CE8-AF8F2C0CFEEA}"/>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1819038-3E1E-50A6-853D-38BCD497511A}"/>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58A666A-ECA0-5B86-642E-AB400CF145E7}"/>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5" name="Footer Placeholder 4">
            <a:extLst>
              <a:ext uri="{FF2B5EF4-FFF2-40B4-BE49-F238E27FC236}">
                <a16:creationId xmlns:a16="http://schemas.microsoft.com/office/drawing/2014/main" id="{FA083E66-4D40-3602-B4B9-08B2D5971C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CFD348F-F92B-0104-DE7E-D374E23AD9C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4090829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1E871EE-24D5-E719-F0B2-9FD987CA503E}"/>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3" name="Footer Placeholder 2">
            <a:extLst>
              <a:ext uri="{FF2B5EF4-FFF2-40B4-BE49-F238E27FC236}">
                <a16:creationId xmlns:a16="http://schemas.microsoft.com/office/drawing/2014/main" id="{49D8ACD2-4BE5-4C79-C1AC-89D96D34A6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A6041BF-684E-AA1C-D97D-CE0199966E66}"/>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340128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515035-690E-A9E9-D58A-3634CC8020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3988866-382A-7AD3-C76E-4F1AA13EC6A4}"/>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73F3F46-8619-6A0C-DF32-C4DC27727779}"/>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C4E75FA-AD58-C374-9AD9-A41905604110}"/>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6" name="Footer Placeholder 5">
            <a:extLst>
              <a:ext uri="{FF2B5EF4-FFF2-40B4-BE49-F238E27FC236}">
                <a16:creationId xmlns:a16="http://schemas.microsoft.com/office/drawing/2014/main" id="{41CBC779-3BDE-9219-3283-C4FB20A872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1270AB2-1534-6648-0CE9-8C5478F6E50E}"/>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67674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DEE3FA-88EE-E8C6-822B-A668DAD8C5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8D6C99-B669-20B8-B1ED-82D251361627}"/>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en-US"/>
          </a:p>
        </p:txBody>
      </p:sp>
      <p:sp>
        <p:nvSpPr>
          <p:cNvPr id="4" name="Text Placeholder 3">
            <a:extLst>
              <a:ext uri="{FF2B5EF4-FFF2-40B4-BE49-F238E27FC236}">
                <a16:creationId xmlns:a16="http://schemas.microsoft.com/office/drawing/2014/main" id="{9A84BC79-616A-26F4-1676-6B5B1F47D502}"/>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106AE88-1374-7167-C5C9-45A7BD04037B}"/>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6" name="Footer Placeholder 5">
            <a:extLst>
              <a:ext uri="{FF2B5EF4-FFF2-40B4-BE49-F238E27FC236}">
                <a16:creationId xmlns:a16="http://schemas.microsoft.com/office/drawing/2014/main" id="{5EEC2B8A-1D70-6520-A228-62514CB5F7D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153D262-9971-C5AF-C344-3AD911101F6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36143286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5E265-ECC2-9161-F691-31E1DEC304C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6D4E739-1E3D-A05A-B381-60BB0DB12A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A8856-542B-EA83-229F-338BB40880AD}"/>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5" name="Footer Placeholder 4">
            <a:extLst>
              <a:ext uri="{FF2B5EF4-FFF2-40B4-BE49-F238E27FC236}">
                <a16:creationId xmlns:a16="http://schemas.microsoft.com/office/drawing/2014/main" id="{7B519791-A2B8-F9E2-4DC4-50E1527244C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98883B-C95F-886C-7160-29ED85A364C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29260625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50E838C-C3A3-BA31-BE2C-0C72F44CAEAF}"/>
              </a:ext>
            </a:extLst>
          </p:cNvPr>
          <p:cNvSpPr>
            <a:spLocks noGrp="1"/>
          </p:cNvSpPr>
          <p:nvPr>
            <p:ph type="title" orient="vert"/>
          </p:nvPr>
        </p:nvSpPr>
        <p:spPr>
          <a:xfrm>
            <a:off x="8724901" y="365124"/>
            <a:ext cx="2628900" cy="581183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AED8B2B-8B77-3A18-4E75-0EF8D05CBD58}"/>
              </a:ext>
            </a:extLst>
          </p:cNvPr>
          <p:cNvSpPr>
            <a:spLocks noGrp="1"/>
          </p:cNvSpPr>
          <p:nvPr>
            <p:ph type="body" orient="vert" idx="1"/>
          </p:nvPr>
        </p:nvSpPr>
        <p:spPr>
          <a:xfrm>
            <a:off x="838201" y="365124"/>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2AE11C8-ED5F-EB2C-F015-B459F4EC63B2}"/>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5" name="Footer Placeholder 4">
            <a:extLst>
              <a:ext uri="{FF2B5EF4-FFF2-40B4-BE49-F238E27FC236}">
                <a16:creationId xmlns:a16="http://schemas.microsoft.com/office/drawing/2014/main" id="{63C34B8A-4BC2-9A32-B20A-8FC1D6F78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EEE1F8-C45A-94A5-458E-A7E940E08E5F}"/>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03469691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698615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710003-AF85-25D8-2574-6B754B377F25}"/>
              </a:ext>
            </a:extLst>
          </p:cNvPr>
          <p:cNvSpPr>
            <a:spLocks noGrp="1"/>
          </p:cNvSpPr>
          <p:nvPr>
            <p:ph type="title" hasCustomPrompt="1"/>
          </p:nvPr>
        </p:nvSpPr>
        <p:spPr>
          <a:xfrm>
            <a:off x="1166976" y="2812611"/>
            <a:ext cx="10075333" cy="1449309"/>
          </a:xfrm>
          <a:prstGeom prst="rect">
            <a:avLst/>
          </a:prstGeom>
        </p:spPr>
        <p:txBody>
          <a:bodyPr vert="horz" lIns="0" tIns="0" rIns="0" bIns="0" rtlCol="0" anchor="t" anchorCtr="0">
            <a:noAutofit/>
          </a:bodyPr>
          <a:lstStyle>
            <a:lvl1pPr>
              <a:lnSpc>
                <a:spcPct val="100000"/>
              </a:lnSpc>
              <a:defRPr sz="7200">
                <a:latin typeface="Aptos" panose="020B0004020202020204" pitchFamily="34" charset="0"/>
              </a:defRPr>
            </a:lvl1pPr>
          </a:lstStyle>
          <a:p>
            <a:r>
              <a:rPr lang="en-GB"/>
              <a:t>Lorem ipsum </a:t>
            </a:r>
          </a:p>
        </p:txBody>
      </p:sp>
    </p:spTree>
    <p:extLst>
      <p:ext uri="{BB962C8B-B14F-4D97-AF65-F5344CB8AC3E}">
        <p14:creationId xmlns:p14="http://schemas.microsoft.com/office/powerpoint/2010/main" val="193180700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710003-AF85-25D8-2574-6B754B377F25}"/>
              </a:ext>
            </a:extLst>
          </p:cNvPr>
          <p:cNvSpPr>
            <a:spLocks noGrp="1"/>
          </p:cNvSpPr>
          <p:nvPr>
            <p:ph type="title" hasCustomPrompt="1"/>
          </p:nvPr>
        </p:nvSpPr>
        <p:spPr>
          <a:xfrm>
            <a:off x="1311832" y="3078179"/>
            <a:ext cx="10075333" cy="1303700"/>
          </a:xfrm>
          <a:prstGeom prst="rect">
            <a:avLst/>
          </a:prstGeom>
        </p:spPr>
        <p:txBody>
          <a:bodyPr vert="horz" lIns="0" tIns="0" rIns="0" bIns="0" rtlCol="0" anchor="t" anchorCtr="0">
            <a:noAutofit/>
          </a:bodyPr>
          <a:lstStyle>
            <a:lvl1pPr>
              <a:lnSpc>
                <a:spcPct val="100000"/>
              </a:lnSpc>
              <a:defRPr sz="7200">
                <a:solidFill>
                  <a:schemeClr val="tx1"/>
                </a:solidFill>
                <a:latin typeface="Aptos" panose="020B0004020202020204" pitchFamily="34" charset="0"/>
              </a:defRPr>
            </a:lvl1pPr>
          </a:lstStyle>
          <a:p>
            <a:r>
              <a:rPr lang="en-GB"/>
              <a:t>Lorem ipsum </a:t>
            </a:r>
          </a:p>
        </p:txBody>
      </p:sp>
    </p:spTree>
    <p:extLst>
      <p:ext uri="{BB962C8B-B14F-4D97-AF65-F5344CB8AC3E}">
        <p14:creationId xmlns:p14="http://schemas.microsoft.com/office/powerpoint/2010/main" val="731617895"/>
      </p:ext>
    </p:extLst>
  </p:cSld>
  <p:clrMapOvr>
    <a:overrideClrMapping bg1="dk1" tx1="lt1" bg2="dk2" tx2="lt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0" y="782400"/>
            <a:ext cx="4800000"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5"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0" name="Tijdelijke aanduiding voor afbeelding 9"/>
          <p:cNvSpPr>
            <a:spLocks noGrp="1"/>
          </p:cNvSpPr>
          <p:nvPr>
            <p:ph type="pic" sz="quarter" idx="13" hasCustomPrompt="1"/>
          </p:nvPr>
        </p:nvSpPr>
        <p:spPr>
          <a:xfrm>
            <a:off x="6286502" y="0"/>
            <a:ext cx="5905500" cy="6089651"/>
          </a:xfrm>
        </p:spPr>
        <p:txBody>
          <a:bodyPr/>
          <a:lstStyle>
            <a:lvl1pPr>
              <a:defRPr/>
            </a:lvl1pPr>
          </a:lstStyle>
          <a:p>
            <a:r>
              <a:rPr lang="en-GB"/>
              <a:t>Click to insert image</a:t>
            </a:r>
          </a:p>
        </p:txBody>
      </p:sp>
    </p:spTree>
    <p:extLst>
      <p:ext uri="{BB962C8B-B14F-4D97-AF65-F5344CB8AC3E}">
        <p14:creationId xmlns:p14="http://schemas.microsoft.com/office/powerpoint/2010/main" val="3632134036"/>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691202"/>
            <a:ext cx="10075333" cy="978436"/>
          </a:xfrm>
        </p:spPr>
        <p:txBody>
          <a:bodyPr/>
          <a:lstStyle>
            <a:lvl1pPr>
              <a:defRPr baseline="0">
                <a:solidFill>
                  <a:schemeClr val="bg1"/>
                </a:solidFill>
              </a:defRPr>
            </a:lvl1pPr>
          </a:lstStyle>
          <a:p>
            <a:r>
              <a:rPr lang="en-GB"/>
              <a:t>This is an example of a white headline on a full screen, dark image</a:t>
            </a:r>
          </a:p>
        </p:txBody>
      </p:sp>
    </p:spTree>
    <p:extLst>
      <p:ext uri="{BB962C8B-B14F-4D97-AF65-F5344CB8AC3E}">
        <p14:creationId xmlns:p14="http://schemas.microsoft.com/office/powerpoint/2010/main" val="3487044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1E309-F0D0-DDE5-5302-4DC8F224401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874F752-342D-B865-6A9D-A999BD90FD5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1B360C-F699-74EE-9758-F15C4A2CF137}"/>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5" name="Footer Placeholder 4">
            <a:extLst>
              <a:ext uri="{FF2B5EF4-FFF2-40B4-BE49-F238E27FC236}">
                <a16:creationId xmlns:a16="http://schemas.microsoft.com/office/drawing/2014/main" id="{995488A5-86AC-6914-2FBB-5EB2C4E423F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69B9D40-2921-0CF8-92E8-9233B96D3827}"/>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66321208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FE003F-C1BF-82D3-1592-0A465E221BA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998D12C1-8E8E-5DA5-1B18-07E5B4F33FAD}"/>
              </a:ext>
            </a:extLst>
          </p:cNvPr>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977C8326-C97E-65C4-0F47-37B14D66DB93}"/>
              </a:ext>
            </a:extLst>
          </p:cNvPr>
          <p:cNvSpPr>
            <a:spLocks noGrp="1"/>
          </p:cNvSpPr>
          <p:nvPr>
            <p:ph type="dt" sz="half" idx="10"/>
          </p:nvPr>
        </p:nvSpPr>
        <p:spPr/>
        <p:txBody>
          <a:bodyPr/>
          <a:lstStyle/>
          <a:p>
            <a:fld id="{92AAD206-38FC-4FF4-9DD4-B6B2DDB086D6}" type="datetimeFigureOut">
              <a:rPr lang="LID4096" smtClean="0"/>
              <a:t>9/19/25</a:t>
            </a:fld>
            <a:endParaRPr lang="LID4096"/>
          </a:p>
        </p:txBody>
      </p:sp>
      <p:sp>
        <p:nvSpPr>
          <p:cNvPr id="5" name="Footer Placeholder 4">
            <a:extLst>
              <a:ext uri="{FF2B5EF4-FFF2-40B4-BE49-F238E27FC236}">
                <a16:creationId xmlns:a16="http://schemas.microsoft.com/office/drawing/2014/main" id="{25025974-428B-4355-387B-CA2DA104D44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6CDFBE7E-F2A2-4724-90E8-A982A4094B2E}"/>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124059822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B47E32-30DD-3A2F-25B3-AAFB54B801CA}"/>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94691836-D314-F75D-1231-E0B4A3ADF8E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7CD7CE6C-2871-F5DE-F1DD-D9E154FE5A0E}"/>
              </a:ext>
            </a:extLst>
          </p:cNvPr>
          <p:cNvSpPr>
            <a:spLocks noGrp="1"/>
          </p:cNvSpPr>
          <p:nvPr>
            <p:ph type="dt" sz="half" idx="10"/>
          </p:nvPr>
        </p:nvSpPr>
        <p:spPr/>
        <p:txBody>
          <a:bodyPr/>
          <a:lstStyle/>
          <a:p>
            <a:fld id="{92AAD206-38FC-4FF4-9DD4-B6B2DDB086D6}" type="datetimeFigureOut">
              <a:rPr lang="LID4096" smtClean="0"/>
              <a:t>9/19/25</a:t>
            </a:fld>
            <a:endParaRPr lang="LID4096"/>
          </a:p>
        </p:txBody>
      </p:sp>
      <p:sp>
        <p:nvSpPr>
          <p:cNvPr id="5" name="Footer Placeholder 4">
            <a:extLst>
              <a:ext uri="{FF2B5EF4-FFF2-40B4-BE49-F238E27FC236}">
                <a16:creationId xmlns:a16="http://schemas.microsoft.com/office/drawing/2014/main" id="{1FE2FEDF-71B1-68E5-8ED9-2012AF5FAD8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95F4871-1260-6AA2-7346-5801E9431A46}"/>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318032212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E609E-C165-C279-3666-0D960AB5D536}"/>
              </a:ext>
            </a:extLst>
          </p:cNvPr>
          <p:cNvSpPr>
            <a:spLocks noGrp="1"/>
          </p:cNvSpPr>
          <p:nvPr>
            <p:ph type="title"/>
          </p:nvPr>
        </p:nvSpPr>
        <p:spPr>
          <a:xfrm>
            <a:off x="831851" y="1709740"/>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89FF46C5-A7C3-FF25-7152-8D8976076DFE}"/>
              </a:ext>
            </a:extLst>
          </p:cNvPr>
          <p:cNvSpPr>
            <a:spLocks noGrp="1"/>
          </p:cNvSpPr>
          <p:nvPr>
            <p:ph type="body" idx="1"/>
          </p:nvPr>
        </p:nvSpPr>
        <p:spPr>
          <a:xfrm>
            <a:off x="831851" y="4589464"/>
            <a:ext cx="10515600" cy="1500187"/>
          </a:xfrm>
        </p:spPr>
        <p:txBody>
          <a:bodyPr/>
          <a:lstStyle>
            <a:lvl1pPr marL="0" indent="0">
              <a:buNone/>
              <a:defRPr sz="2400">
                <a:solidFill>
                  <a:schemeClr val="tx1">
                    <a:tint val="82000"/>
                  </a:schemeClr>
                </a:solidFill>
              </a:defRPr>
            </a:lvl1pPr>
            <a:lvl2pPr marL="457189" indent="0">
              <a:buNone/>
              <a:defRPr sz="2000">
                <a:solidFill>
                  <a:schemeClr val="tx1">
                    <a:tint val="82000"/>
                  </a:schemeClr>
                </a:solidFill>
              </a:defRPr>
            </a:lvl2pPr>
            <a:lvl3pPr marL="914377" indent="0">
              <a:buNone/>
              <a:defRPr sz="1800">
                <a:solidFill>
                  <a:schemeClr val="tx1">
                    <a:tint val="82000"/>
                  </a:schemeClr>
                </a:solidFill>
              </a:defRPr>
            </a:lvl3pPr>
            <a:lvl4pPr marL="1371566" indent="0">
              <a:buNone/>
              <a:defRPr sz="1600">
                <a:solidFill>
                  <a:schemeClr val="tx1">
                    <a:tint val="82000"/>
                  </a:schemeClr>
                </a:solidFill>
              </a:defRPr>
            </a:lvl4pPr>
            <a:lvl5pPr marL="1828754" indent="0">
              <a:buNone/>
              <a:defRPr sz="1600">
                <a:solidFill>
                  <a:schemeClr val="tx1">
                    <a:tint val="82000"/>
                  </a:schemeClr>
                </a:solidFill>
              </a:defRPr>
            </a:lvl5pPr>
            <a:lvl6pPr marL="2285943" indent="0">
              <a:buNone/>
              <a:defRPr sz="1600">
                <a:solidFill>
                  <a:schemeClr val="tx1">
                    <a:tint val="82000"/>
                  </a:schemeClr>
                </a:solidFill>
              </a:defRPr>
            </a:lvl6pPr>
            <a:lvl7pPr marL="2743131" indent="0">
              <a:buNone/>
              <a:defRPr sz="1600">
                <a:solidFill>
                  <a:schemeClr val="tx1">
                    <a:tint val="82000"/>
                  </a:schemeClr>
                </a:solidFill>
              </a:defRPr>
            </a:lvl7pPr>
            <a:lvl8pPr marL="3200320" indent="0">
              <a:buNone/>
              <a:defRPr sz="1600">
                <a:solidFill>
                  <a:schemeClr val="tx1">
                    <a:tint val="82000"/>
                  </a:schemeClr>
                </a:solidFill>
              </a:defRPr>
            </a:lvl8pPr>
            <a:lvl9pPr marL="3657509"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6E3353-99DF-650E-1E3C-52D3AB68FDAC}"/>
              </a:ext>
            </a:extLst>
          </p:cNvPr>
          <p:cNvSpPr>
            <a:spLocks noGrp="1"/>
          </p:cNvSpPr>
          <p:nvPr>
            <p:ph type="dt" sz="half" idx="10"/>
          </p:nvPr>
        </p:nvSpPr>
        <p:spPr/>
        <p:txBody>
          <a:bodyPr/>
          <a:lstStyle/>
          <a:p>
            <a:fld id="{92AAD206-38FC-4FF4-9DD4-B6B2DDB086D6}" type="datetimeFigureOut">
              <a:rPr lang="LID4096" smtClean="0"/>
              <a:t>9/19/25</a:t>
            </a:fld>
            <a:endParaRPr lang="LID4096"/>
          </a:p>
        </p:txBody>
      </p:sp>
      <p:sp>
        <p:nvSpPr>
          <p:cNvPr id="5" name="Footer Placeholder 4">
            <a:extLst>
              <a:ext uri="{FF2B5EF4-FFF2-40B4-BE49-F238E27FC236}">
                <a16:creationId xmlns:a16="http://schemas.microsoft.com/office/drawing/2014/main" id="{C424C5C8-5AC4-87CF-F3D0-642D2FB280C8}"/>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B9A99921-60BD-86EE-D6B1-D3C76F1BD14C}"/>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138200603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B2439-6889-55A5-4B5F-510CB442D4DC}"/>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A5966F05-2058-A0FE-86A4-7D8D670726B2}"/>
              </a:ext>
            </a:extLst>
          </p:cNvPr>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1A907913-D035-CF2F-C76C-9D62DC12498E}"/>
              </a:ext>
            </a:extLst>
          </p:cNvPr>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8FE2671C-5A51-7C31-FB92-E9D46401798E}"/>
              </a:ext>
            </a:extLst>
          </p:cNvPr>
          <p:cNvSpPr>
            <a:spLocks noGrp="1"/>
          </p:cNvSpPr>
          <p:nvPr>
            <p:ph type="dt" sz="half" idx="10"/>
          </p:nvPr>
        </p:nvSpPr>
        <p:spPr/>
        <p:txBody>
          <a:bodyPr/>
          <a:lstStyle/>
          <a:p>
            <a:fld id="{92AAD206-38FC-4FF4-9DD4-B6B2DDB086D6}" type="datetimeFigureOut">
              <a:rPr lang="LID4096" smtClean="0"/>
              <a:t>9/19/25</a:t>
            </a:fld>
            <a:endParaRPr lang="LID4096"/>
          </a:p>
        </p:txBody>
      </p:sp>
      <p:sp>
        <p:nvSpPr>
          <p:cNvPr id="6" name="Footer Placeholder 5">
            <a:extLst>
              <a:ext uri="{FF2B5EF4-FFF2-40B4-BE49-F238E27FC236}">
                <a16:creationId xmlns:a16="http://schemas.microsoft.com/office/drawing/2014/main" id="{DEECC6BF-85B9-0AFC-F4F2-6FBFE9B28FDB}"/>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D78729BE-EA13-0368-1945-E0154A3504E8}"/>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39233842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DD577A-A336-E55C-B9BA-DE09EEF4F401}"/>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9FFDB99E-8279-B44E-E5BA-E7EF59A56E87}"/>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FF5098D-B473-72A6-5D3D-4DCF2D85F909}"/>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4CB5E1EE-3B38-49CF-3DC9-9B7B9D78AD43}"/>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3ED24F-0D37-90CA-767B-3D9375AFBD90}"/>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48107545-1FF3-BC9E-1C49-7DCB2E8B7207}"/>
              </a:ext>
            </a:extLst>
          </p:cNvPr>
          <p:cNvSpPr>
            <a:spLocks noGrp="1"/>
          </p:cNvSpPr>
          <p:nvPr>
            <p:ph type="dt" sz="half" idx="10"/>
          </p:nvPr>
        </p:nvSpPr>
        <p:spPr/>
        <p:txBody>
          <a:bodyPr/>
          <a:lstStyle/>
          <a:p>
            <a:fld id="{92AAD206-38FC-4FF4-9DD4-B6B2DDB086D6}" type="datetimeFigureOut">
              <a:rPr lang="LID4096" smtClean="0"/>
              <a:t>9/19/25</a:t>
            </a:fld>
            <a:endParaRPr lang="LID4096"/>
          </a:p>
        </p:txBody>
      </p:sp>
      <p:sp>
        <p:nvSpPr>
          <p:cNvPr id="8" name="Footer Placeholder 7">
            <a:extLst>
              <a:ext uri="{FF2B5EF4-FFF2-40B4-BE49-F238E27FC236}">
                <a16:creationId xmlns:a16="http://schemas.microsoft.com/office/drawing/2014/main" id="{FDAF7D51-2202-80A8-09BE-D3EEDC5734AB}"/>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BC29DA7E-8D22-9763-7FF8-B837C8D667AD}"/>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98230976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8280F4-AD2A-7741-C123-DE9C9BFCBFA1}"/>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DCFA886E-EDF4-56CD-C4D4-C3154ED99020}"/>
              </a:ext>
            </a:extLst>
          </p:cNvPr>
          <p:cNvSpPr>
            <a:spLocks noGrp="1"/>
          </p:cNvSpPr>
          <p:nvPr>
            <p:ph type="dt" sz="half" idx="10"/>
          </p:nvPr>
        </p:nvSpPr>
        <p:spPr/>
        <p:txBody>
          <a:bodyPr/>
          <a:lstStyle/>
          <a:p>
            <a:fld id="{92AAD206-38FC-4FF4-9DD4-B6B2DDB086D6}" type="datetimeFigureOut">
              <a:rPr lang="LID4096" smtClean="0"/>
              <a:t>9/19/25</a:t>
            </a:fld>
            <a:endParaRPr lang="LID4096"/>
          </a:p>
        </p:txBody>
      </p:sp>
      <p:sp>
        <p:nvSpPr>
          <p:cNvPr id="4" name="Footer Placeholder 3">
            <a:extLst>
              <a:ext uri="{FF2B5EF4-FFF2-40B4-BE49-F238E27FC236}">
                <a16:creationId xmlns:a16="http://schemas.microsoft.com/office/drawing/2014/main" id="{4D205CBC-2243-C82B-9B26-5689E2C412AB}"/>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5AF22D60-BEAD-0957-A45B-4CC120160FDA}"/>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308160212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09FDD62-86EB-0C2B-A27A-C169A5D0A3D5}"/>
              </a:ext>
            </a:extLst>
          </p:cNvPr>
          <p:cNvSpPr>
            <a:spLocks noGrp="1"/>
          </p:cNvSpPr>
          <p:nvPr>
            <p:ph type="dt" sz="half" idx="10"/>
          </p:nvPr>
        </p:nvSpPr>
        <p:spPr/>
        <p:txBody>
          <a:bodyPr/>
          <a:lstStyle/>
          <a:p>
            <a:fld id="{92AAD206-38FC-4FF4-9DD4-B6B2DDB086D6}" type="datetimeFigureOut">
              <a:rPr lang="LID4096" smtClean="0"/>
              <a:t>9/19/25</a:t>
            </a:fld>
            <a:endParaRPr lang="LID4096"/>
          </a:p>
        </p:txBody>
      </p:sp>
      <p:sp>
        <p:nvSpPr>
          <p:cNvPr id="3" name="Footer Placeholder 2">
            <a:extLst>
              <a:ext uri="{FF2B5EF4-FFF2-40B4-BE49-F238E27FC236}">
                <a16:creationId xmlns:a16="http://schemas.microsoft.com/office/drawing/2014/main" id="{18F1888A-991E-4002-EFDC-5B7777AD429F}"/>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C95730F9-B554-6966-D6E7-B351E20236A3}"/>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300370653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662668-7A22-F696-5629-B90A8757D45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97B6BCAF-8213-8C1A-30BA-51A3F61CF84C}"/>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2E046870-7353-EF7E-70C9-0504A620D9CE}"/>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5DCEF68-D90A-04BE-978E-72E296EC589F}"/>
              </a:ext>
            </a:extLst>
          </p:cNvPr>
          <p:cNvSpPr>
            <a:spLocks noGrp="1"/>
          </p:cNvSpPr>
          <p:nvPr>
            <p:ph type="dt" sz="half" idx="10"/>
          </p:nvPr>
        </p:nvSpPr>
        <p:spPr/>
        <p:txBody>
          <a:bodyPr/>
          <a:lstStyle/>
          <a:p>
            <a:fld id="{92AAD206-38FC-4FF4-9DD4-B6B2DDB086D6}" type="datetimeFigureOut">
              <a:rPr lang="LID4096" smtClean="0"/>
              <a:t>9/19/25</a:t>
            </a:fld>
            <a:endParaRPr lang="LID4096"/>
          </a:p>
        </p:txBody>
      </p:sp>
      <p:sp>
        <p:nvSpPr>
          <p:cNvPr id="6" name="Footer Placeholder 5">
            <a:extLst>
              <a:ext uri="{FF2B5EF4-FFF2-40B4-BE49-F238E27FC236}">
                <a16:creationId xmlns:a16="http://schemas.microsoft.com/office/drawing/2014/main" id="{ED3EB0E4-6018-D85E-A4FD-A98E80B4FDFE}"/>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0175F627-3AAB-D454-55D6-4F958CFE7D95}"/>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98578943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8D23AF-6222-2104-9D55-196463512B9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83556BF8-EB6C-D162-72CB-EEC9164FFF97}"/>
              </a:ext>
            </a:extLst>
          </p:cNvPr>
          <p:cNvSpPr>
            <a:spLocks noGrp="1"/>
          </p:cNvSpPr>
          <p:nvPr>
            <p:ph type="pic" idx="1"/>
          </p:nvPr>
        </p:nvSpPr>
        <p:spPr>
          <a:xfrm>
            <a:off x="5183188" y="987426"/>
            <a:ext cx="6172200" cy="4873625"/>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endParaRPr lang="LID4096"/>
          </a:p>
        </p:txBody>
      </p:sp>
      <p:sp>
        <p:nvSpPr>
          <p:cNvPr id="4" name="Text Placeholder 3">
            <a:extLst>
              <a:ext uri="{FF2B5EF4-FFF2-40B4-BE49-F238E27FC236}">
                <a16:creationId xmlns:a16="http://schemas.microsoft.com/office/drawing/2014/main" id="{6BD95CE4-8158-B311-64E4-14C10B3C8EB7}"/>
              </a:ext>
            </a:extLst>
          </p:cNvPr>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51A5677-F5E1-FDB2-32E8-0174BCABBA27}"/>
              </a:ext>
            </a:extLst>
          </p:cNvPr>
          <p:cNvSpPr>
            <a:spLocks noGrp="1"/>
          </p:cNvSpPr>
          <p:nvPr>
            <p:ph type="dt" sz="half" idx="10"/>
          </p:nvPr>
        </p:nvSpPr>
        <p:spPr/>
        <p:txBody>
          <a:bodyPr/>
          <a:lstStyle/>
          <a:p>
            <a:fld id="{92AAD206-38FC-4FF4-9DD4-B6B2DDB086D6}" type="datetimeFigureOut">
              <a:rPr lang="LID4096" smtClean="0"/>
              <a:t>9/19/25</a:t>
            </a:fld>
            <a:endParaRPr lang="LID4096"/>
          </a:p>
        </p:txBody>
      </p:sp>
      <p:sp>
        <p:nvSpPr>
          <p:cNvPr id="6" name="Footer Placeholder 5">
            <a:extLst>
              <a:ext uri="{FF2B5EF4-FFF2-40B4-BE49-F238E27FC236}">
                <a16:creationId xmlns:a16="http://schemas.microsoft.com/office/drawing/2014/main" id="{49906D97-CA30-2F17-255F-27118E817CF4}"/>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989F01FC-4FF6-7DFD-D00B-64E1286B7169}"/>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2705954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77458-F547-3CF0-D578-22D446ABD8A3}"/>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738F7C7F-E0C2-02FF-BCD5-DAD8F078064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6F1DCF21-A974-0483-61FB-1BE8228B222D}"/>
              </a:ext>
            </a:extLst>
          </p:cNvPr>
          <p:cNvSpPr>
            <a:spLocks noGrp="1"/>
          </p:cNvSpPr>
          <p:nvPr>
            <p:ph type="dt" sz="half" idx="10"/>
          </p:nvPr>
        </p:nvSpPr>
        <p:spPr/>
        <p:txBody>
          <a:bodyPr/>
          <a:lstStyle/>
          <a:p>
            <a:fld id="{92AAD206-38FC-4FF4-9DD4-B6B2DDB086D6}" type="datetimeFigureOut">
              <a:rPr lang="LID4096" smtClean="0"/>
              <a:t>9/19/25</a:t>
            </a:fld>
            <a:endParaRPr lang="LID4096"/>
          </a:p>
        </p:txBody>
      </p:sp>
      <p:sp>
        <p:nvSpPr>
          <p:cNvPr id="5" name="Footer Placeholder 4">
            <a:extLst>
              <a:ext uri="{FF2B5EF4-FFF2-40B4-BE49-F238E27FC236}">
                <a16:creationId xmlns:a16="http://schemas.microsoft.com/office/drawing/2014/main" id="{4A13B3D9-6077-D174-718A-6255458381B1}"/>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A3D58DC4-9EB5-C99B-F187-95426DB9DDFF}"/>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224091455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A35723-B5CD-B3E0-E322-62E3214B34B5}"/>
              </a:ext>
            </a:extLst>
          </p:cNvPr>
          <p:cNvSpPr>
            <a:spLocks noGrp="1"/>
          </p:cNvSpPr>
          <p:nvPr>
            <p:ph type="title"/>
          </p:nvPr>
        </p:nvSpPr>
        <p:spPr>
          <a:xfrm>
            <a:off x="831849" y="1709740"/>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3543E86-A451-DE7E-996D-FE3B309AA92C}"/>
              </a:ext>
            </a:extLst>
          </p:cNvPr>
          <p:cNvSpPr>
            <a:spLocks noGrp="1"/>
          </p:cNvSpPr>
          <p:nvPr>
            <p:ph type="body" idx="1"/>
          </p:nvPr>
        </p:nvSpPr>
        <p:spPr>
          <a:xfrm>
            <a:off x="831849" y="4589464"/>
            <a:ext cx="10515600" cy="1500187"/>
          </a:xfrm>
        </p:spPr>
        <p:txBody>
          <a:bodyPr/>
          <a:lstStyle>
            <a:lvl1pPr marL="0" indent="0">
              <a:buNone/>
              <a:defRPr sz="2400">
                <a:solidFill>
                  <a:schemeClr val="tx1">
                    <a:tint val="82000"/>
                  </a:schemeClr>
                </a:solidFill>
              </a:defRPr>
            </a:lvl1pPr>
            <a:lvl2pPr marL="457189" indent="0">
              <a:buNone/>
              <a:defRPr sz="2000">
                <a:solidFill>
                  <a:schemeClr val="tx1">
                    <a:tint val="82000"/>
                  </a:schemeClr>
                </a:solidFill>
              </a:defRPr>
            </a:lvl2pPr>
            <a:lvl3pPr marL="914377" indent="0">
              <a:buNone/>
              <a:defRPr sz="1800">
                <a:solidFill>
                  <a:schemeClr val="tx1">
                    <a:tint val="82000"/>
                  </a:schemeClr>
                </a:solidFill>
              </a:defRPr>
            </a:lvl3pPr>
            <a:lvl4pPr marL="1371566" indent="0">
              <a:buNone/>
              <a:defRPr sz="1600">
                <a:solidFill>
                  <a:schemeClr val="tx1">
                    <a:tint val="82000"/>
                  </a:schemeClr>
                </a:solidFill>
              </a:defRPr>
            </a:lvl4pPr>
            <a:lvl5pPr marL="1828754" indent="0">
              <a:buNone/>
              <a:defRPr sz="1600">
                <a:solidFill>
                  <a:schemeClr val="tx1">
                    <a:tint val="82000"/>
                  </a:schemeClr>
                </a:solidFill>
              </a:defRPr>
            </a:lvl5pPr>
            <a:lvl6pPr marL="2285943" indent="0">
              <a:buNone/>
              <a:defRPr sz="1600">
                <a:solidFill>
                  <a:schemeClr val="tx1">
                    <a:tint val="82000"/>
                  </a:schemeClr>
                </a:solidFill>
              </a:defRPr>
            </a:lvl6pPr>
            <a:lvl7pPr marL="2743131" indent="0">
              <a:buNone/>
              <a:defRPr sz="1600">
                <a:solidFill>
                  <a:schemeClr val="tx1">
                    <a:tint val="82000"/>
                  </a:schemeClr>
                </a:solidFill>
              </a:defRPr>
            </a:lvl7pPr>
            <a:lvl8pPr marL="3200320" indent="0">
              <a:buNone/>
              <a:defRPr sz="1600">
                <a:solidFill>
                  <a:schemeClr val="tx1">
                    <a:tint val="82000"/>
                  </a:schemeClr>
                </a:solidFill>
              </a:defRPr>
            </a:lvl8pPr>
            <a:lvl9pPr marL="3657509"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4C0C0EB-3982-B573-3F11-06A3BE8931F7}"/>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5" name="Footer Placeholder 4">
            <a:extLst>
              <a:ext uri="{FF2B5EF4-FFF2-40B4-BE49-F238E27FC236}">
                <a16:creationId xmlns:a16="http://schemas.microsoft.com/office/drawing/2014/main" id="{E1FB0B07-D6F8-B14F-6044-8BFDBBAC689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41EC53D-AF19-9ED6-8FC0-FAF69C727762}"/>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865189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189B5F1-EAB8-1AA5-7723-3855C45AC079}"/>
              </a:ext>
            </a:extLst>
          </p:cNvPr>
          <p:cNvSpPr>
            <a:spLocks noGrp="1"/>
          </p:cNvSpPr>
          <p:nvPr>
            <p:ph type="title" orient="vert"/>
          </p:nvPr>
        </p:nvSpPr>
        <p:spPr>
          <a:xfrm>
            <a:off x="8724901" y="365126"/>
            <a:ext cx="2628900" cy="5811839"/>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E6988B37-1DFB-2205-9A59-5E08A8385974}"/>
              </a:ext>
            </a:extLst>
          </p:cNvPr>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0255721E-C069-17DA-66C9-BD15E5E31EF5}"/>
              </a:ext>
            </a:extLst>
          </p:cNvPr>
          <p:cNvSpPr>
            <a:spLocks noGrp="1"/>
          </p:cNvSpPr>
          <p:nvPr>
            <p:ph type="dt" sz="half" idx="10"/>
          </p:nvPr>
        </p:nvSpPr>
        <p:spPr/>
        <p:txBody>
          <a:bodyPr/>
          <a:lstStyle/>
          <a:p>
            <a:fld id="{92AAD206-38FC-4FF4-9DD4-B6B2DDB086D6}" type="datetimeFigureOut">
              <a:rPr lang="LID4096" smtClean="0"/>
              <a:t>9/19/25</a:t>
            </a:fld>
            <a:endParaRPr lang="LID4096"/>
          </a:p>
        </p:txBody>
      </p:sp>
      <p:sp>
        <p:nvSpPr>
          <p:cNvPr id="5" name="Footer Placeholder 4">
            <a:extLst>
              <a:ext uri="{FF2B5EF4-FFF2-40B4-BE49-F238E27FC236}">
                <a16:creationId xmlns:a16="http://schemas.microsoft.com/office/drawing/2014/main" id="{E447D62C-F720-65D5-CD84-1277F2F9D53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0DCCCDBA-D481-C9C4-524F-7E86CD9DBBED}"/>
              </a:ext>
            </a:extLst>
          </p:cNvPr>
          <p:cNvSpPr>
            <a:spLocks noGrp="1"/>
          </p:cNvSpPr>
          <p:nvPr>
            <p:ph type="sldNum" sz="quarter" idx="12"/>
          </p:nvPr>
        </p:nvSpPr>
        <p:spPr/>
        <p:txBody>
          <a:bodyPr/>
          <a:lstStyle/>
          <a:p>
            <a:fld id="{12D5FBF1-11E8-48D8-A55D-143843BBB95B}" type="slidenum">
              <a:rPr lang="LID4096" smtClean="0"/>
              <a:t>‹#›</a:t>
            </a:fld>
            <a:endParaRPr lang="LID4096"/>
          </a:p>
        </p:txBody>
      </p:sp>
    </p:spTree>
    <p:extLst>
      <p:ext uri="{BB962C8B-B14F-4D97-AF65-F5344CB8AC3E}">
        <p14:creationId xmlns:p14="http://schemas.microsoft.com/office/powerpoint/2010/main" val="76358059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45693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710003-AF85-25D8-2574-6B754B377F25}"/>
              </a:ext>
            </a:extLst>
          </p:cNvPr>
          <p:cNvSpPr>
            <a:spLocks noGrp="1"/>
          </p:cNvSpPr>
          <p:nvPr>
            <p:ph type="title" hasCustomPrompt="1"/>
          </p:nvPr>
        </p:nvSpPr>
        <p:spPr>
          <a:xfrm>
            <a:off x="1166975" y="2812610"/>
            <a:ext cx="10075333" cy="1449309"/>
          </a:xfrm>
          <a:prstGeom prst="rect">
            <a:avLst/>
          </a:prstGeom>
        </p:spPr>
        <p:txBody>
          <a:bodyPr vert="horz" lIns="0" tIns="0" rIns="0" bIns="0" rtlCol="0" anchor="t" anchorCtr="0">
            <a:noAutofit/>
          </a:bodyPr>
          <a:lstStyle>
            <a:lvl1pPr>
              <a:lnSpc>
                <a:spcPct val="100000"/>
              </a:lnSpc>
              <a:defRPr sz="7200">
                <a:latin typeface="Aptos" panose="020B0004020202020204" pitchFamily="34" charset="0"/>
              </a:defRPr>
            </a:lvl1pPr>
          </a:lstStyle>
          <a:p>
            <a:r>
              <a:rPr lang="en-GB"/>
              <a:t>Lorem ipsum </a:t>
            </a:r>
          </a:p>
        </p:txBody>
      </p:sp>
    </p:spTree>
    <p:extLst>
      <p:ext uri="{BB962C8B-B14F-4D97-AF65-F5344CB8AC3E}">
        <p14:creationId xmlns:p14="http://schemas.microsoft.com/office/powerpoint/2010/main" val="13795256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2_Blank">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D710003-AF85-25D8-2574-6B754B377F25}"/>
              </a:ext>
            </a:extLst>
          </p:cNvPr>
          <p:cNvSpPr>
            <a:spLocks noGrp="1"/>
          </p:cNvSpPr>
          <p:nvPr>
            <p:ph type="title" hasCustomPrompt="1"/>
          </p:nvPr>
        </p:nvSpPr>
        <p:spPr>
          <a:xfrm>
            <a:off x="1311831" y="3078178"/>
            <a:ext cx="10075333" cy="1303700"/>
          </a:xfrm>
          <a:prstGeom prst="rect">
            <a:avLst/>
          </a:prstGeom>
        </p:spPr>
        <p:txBody>
          <a:bodyPr vert="horz" lIns="0" tIns="0" rIns="0" bIns="0" rtlCol="0" anchor="t" anchorCtr="0">
            <a:noAutofit/>
          </a:bodyPr>
          <a:lstStyle>
            <a:lvl1pPr>
              <a:lnSpc>
                <a:spcPct val="100000"/>
              </a:lnSpc>
              <a:defRPr sz="7200">
                <a:solidFill>
                  <a:schemeClr val="tx1"/>
                </a:solidFill>
                <a:latin typeface="Aptos" panose="020B0004020202020204" pitchFamily="34" charset="0"/>
              </a:defRPr>
            </a:lvl1pPr>
          </a:lstStyle>
          <a:p>
            <a:r>
              <a:rPr lang="en-GB"/>
              <a:t>Lorem ipsum </a:t>
            </a:r>
          </a:p>
        </p:txBody>
      </p:sp>
    </p:spTree>
    <p:extLst>
      <p:ext uri="{BB962C8B-B14F-4D97-AF65-F5344CB8AC3E}">
        <p14:creationId xmlns:p14="http://schemas.microsoft.com/office/powerpoint/2010/main" val="6819093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GB"/>
              <a:t>This is an example of a 27 pt headline with 27 pt line spacing</a:t>
            </a:r>
          </a:p>
        </p:txBody>
      </p:sp>
      <p:sp>
        <p:nvSpPr>
          <p:cNvPr id="3" name="Content Placeholder 2"/>
          <p:cNvSpPr>
            <a:spLocks noGrp="1"/>
          </p:cNvSpPr>
          <p:nvPr>
            <p:ph idx="1" hasCustomPrompt="1"/>
          </p:nvPr>
        </p:nvSpPr>
        <p:spPr/>
        <p:txBody>
          <a:bodyPr/>
          <a:lstStyle>
            <a:lvl1pPr>
              <a:defRPr baseline="0"/>
            </a:lvl1pPr>
          </a:lstStyle>
          <a:p>
            <a:pPr lvl="0"/>
            <a:r>
              <a:rPr lang="en-GB"/>
              <a:t>Click to enter text</a:t>
            </a:r>
          </a:p>
          <a:p>
            <a:pPr lvl="1"/>
            <a:r>
              <a:rPr lang="en-GB"/>
              <a:t>Tweede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Tree>
    <p:extLst>
      <p:ext uri="{BB962C8B-B14F-4D97-AF65-F5344CB8AC3E}">
        <p14:creationId xmlns:p14="http://schemas.microsoft.com/office/powerpoint/2010/main" val="13875297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0" y="782400"/>
            <a:ext cx="4800000"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4"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10" name="Tijdelijke aanduiding voor afbeelding 9"/>
          <p:cNvSpPr>
            <a:spLocks noGrp="1"/>
          </p:cNvSpPr>
          <p:nvPr>
            <p:ph type="pic" sz="quarter" idx="13" hasCustomPrompt="1"/>
          </p:nvPr>
        </p:nvSpPr>
        <p:spPr>
          <a:xfrm>
            <a:off x="6286501" y="0"/>
            <a:ext cx="5905500" cy="6089651"/>
          </a:xfrm>
        </p:spPr>
        <p:txBody>
          <a:bodyPr/>
          <a:lstStyle>
            <a:lvl1pPr>
              <a:defRPr/>
            </a:lvl1pPr>
          </a:lstStyle>
          <a:p>
            <a:r>
              <a:rPr lang="en-GB"/>
              <a:t>Click to insert image</a:t>
            </a:r>
          </a:p>
        </p:txBody>
      </p:sp>
    </p:spTree>
    <p:extLst>
      <p:ext uri="{BB962C8B-B14F-4D97-AF65-F5344CB8AC3E}">
        <p14:creationId xmlns:p14="http://schemas.microsoft.com/office/powerpoint/2010/main" val="14692344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691201"/>
            <a:ext cx="10075333" cy="978436"/>
          </a:xfrm>
        </p:spPr>
        <p:txBody>
          <a:bodyPr/>
          <a:lstStyle>
            <a:lvl1pPr>
              <a:defRPr baseline="0">
                <a:solidFill>
                  <a:schemeClr val="bg1"/>
                </a:solidFill>
              </a:defRPr>
            </a:lvl1pPr>
          </a:lstStyle>
          <a:p>
            <a:r>
              <a:rPr lang="en-GB"/>
              <a:t>This is an example of a white headline on a full screen, dark image</a:t>
            </a:r>
          </a:p>
        </p:txBody>
      </p:sp>
    </p:spTree>
    <p:extLst>
      <p:ext uri="{BB962C8B-B14F-4D97-AF65-F5344CB8AC3E}">
        <p14:creationId xmlns:p14="http://schemas.microsoft.com/office/powerpoint/2010/main" val="2990465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755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Blank">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79182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lide - Title at the top">
    <p:bg>
      <p:bgPr>
        <a:solidFill>
          <a:srgbClr val="EEE8E8"/>
        </a:solidFill>
        <a:effectLst/>
      </p:bgPr>
    </p:bg>
    <p:spTree>
      <p:nvGrpSpPr>
        <p:cNvPr id="1" name=""/>
        <p:cNvGrpSpPr/>
        <p:nvPr/>
      </p:nvGrpSpPr>
      <p:grpSpPr>
        <a:xfrm>
          <a:off x="0" y="0"/>
          <a:ext cx="0" cy="0"/>
          <a:chOff x="0" y="0"/>
          <a:chExt cx="0" cy="0"/>
        </a:xfrm>
      </p:grpSpPr>
      <p:sp>
        <p:nvSpPr>
          <p:cNvPr id="10" name="Black75"/>
          <p:cNvSpPr/>
          <p:nvPr userDrawn="1"/>
        </p:nvSpPr>
        <p:spPr>
          <a:xfrm>
            <a:off x="0" y="100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1" y="1008065"/>
            <a:ext cx="12191999" cy="1056000"/>
          </a:xfrm>
          <a:solidFill>
            <a:schemeClr val="tx2">
              <a:alpha val="50000"/>
            </a:schemeClr>
          </a:solidFill>
        </p:spPr>
        <p:txBody>
          <a:bodyPr lIns="756000" rIns="1962000" anchor="ctr"/>
          <a:lstStyle>
            <a:lvl1pPr algn="l">
              <a:lnSpc>
                <a:spcPts val="3067"/>
              </a:lnSpc>
              <a:defRPr sz="2933" baseline="0">
                <a:solidFill>
                  <a:schemeClr val="bg1"/>
                </a:solidFill>
              </a:defRPr>
            </a:lvl1pPr>
          </a:lstStyle>
          <a:p>
            <a:r>
              <a:rPr lang="en-GB"/>
              <a:t>Example of a title at the top</a:t>
            </a:r>
          </a:p>
        </p:txBody>
      </p:sp>
      <p:sp>
        <p:nvSpPr>
          <p:cNvPr id="3" name="Subtitle 2"/>
          <p:cNvSpPr>
            <a:spLocks noGrp="1"/>
          </p:cNvSpPr>
          <p:nvPr>
            <p:ph type="subTitle" idx="1" hasCustomPrompt="1"/>
          </p:nvPr>
        </p:nvSpPr>
        <p:spPr>
          <a:xfrm>
            <a:off x="-1" y="2064000"/>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787467" y="6091768"/>
            <a:ext cx="2404533" cy="766233"/>
          </a:xfrm>
          <a:prstGeom prst="rect">
            <a:avLst/>
          </a:prstGeom>
        </p:spPr>
      </p:pic>
      <p:sp>
        <p:nvSpPr>
          <p:cNvPr id="9" name="Tijdelijke aanduiding voor tekst 8"/>
          <p:cNvSpPr>
            <a:spLocks noGrp="1"/>
          </p:cNvSpPr>
          <p:nvPr>
            <p:ph type="body" sz="quarter" idx="13" hasCustomPrompt="1"/>
          </p:nvPr>
        </p:nvSpPr>
        <p:spPr>
          <a:xfrm>
            <a:off x="1" y="5321301"/>
            <a:ext cx="12191999" cy="768351"/>
          </a:xfrm>
          <a:solidFill>
            <a:srgbClr val="000000">
              <a:alpha val="25000"/>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8889" y="6089650"/>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906019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63EF6A-B681-37D0-2194-A829A1314E3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0519188-D01E-6470-85E7-FDFF022D05BA}"/>
              </a:ext>
            </a:extLst>
          </p:cNvPr>
          <p:cNvSpPr>
            <a:spLocks noGrp="1"/>
          </p:cNvSpPr>
          <p:nvPr>
            <p:ph sz="half" idx="1"/>
          </p:nvPr>
        </p:nvSpPr>
        <p:spPr>
          <a:xfrm>
            <a:off x="838200" y="1825624"/>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5F3A009-1494-9FDE-F6C5-7A5040492636}"/>
              </a:ext>
            </a:extLst>
          </p:cNvPr>
          <p:cNvSpPr>
            <a:spLocks noGrp="1"/>
          </p:cNvSpPr>
          <p:nvPr>
            <p:ph sz="half" idx="2"/>
          </p:nvPr>
        </p:nvSpPr>
        <p:spPr>
          <a:xfrm>
            <a:off x="6172200" y="1825624"/>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759627-224B-1F90-41E4-912775124642}"/>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6" name="Footer Placeholder 5">
            <a:extLst>
              <a:ext uri="{FF2B5EF4-FFF2-40B4-BE49-F238E27FC236}">
                <a16:creationId xmlns:a16="http://schemas.microsoft.com/office/drawing/2014/main" id="{35FC9510-9D8E-1970-682B-2D3003FD74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D6AF19-4464-1F12-B88E-4AD9DC543FE4}"/>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98310821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lide - Title in the middle">
    <p:spTree>
      <p:nvGrpSpPr>
        <p:cNvPr id="1" name=""/>
        <p:cNvGrpSpPr/>
        <p:nvPr/>
      </p:nvGrpSpPr>
      <p:grpSpPr>
        <a:xfrm>
          <a:off x="0" y="0"/>
          <a:ext cx="0" cy="0"/>
          <a:chOff x="0" y="0"/>
          <a:chExt cx="0" cy="0"/>
        </a:xfrm>
      </p:grpSpPr>
      <p:sp>
        <p:nvSpPr>
          <p:cNvPr id="4" name="Black75"/>
          <p:cNvSpPr/>
          <p:nvPr userDrawn="1"/>
        </p:nvSpPr>
        <p:spPr>
          <a:xfrm>
            <a:off x="0" y="244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1" y="2447399"/>
            <a:ext cx="12191999" cy="1056000"/>
          </a:xfrm>
          <a:solidFill>
            <a:schemeClr val="tx2">
              <a:alpha val="50000"/>
            </a:schemeClr>
          </a:solidFill>
        </p:spPr>
        <p:txBody>
          <a:bodyPr lIns="756000" rIns="1962000" anchor="ctr"/>
          <a:lstStyle>
            <a:lvl1pPr algn="l">
              <a:lnSpc>
                <a:spcPts val="3067"/>
              </a:lnSpc>
              <a:defRPr sz="2933">
                <a:solidFill>
                  <a:schemeClr val="bg1"/>
                </a:solidFill>
              </a:defRPr>
            </a:lvl1pPr>
          </a:lstStyle>
          <a:p>
            <a:r>
              <a:rPr lang="en-GB"/>
              <a:t>Example of a title in the middle</a:t>
            </a:r>
          </a:p>
        </p:txBody>
      </p:sp>
      <p:sp>
        <p:nvSpPr>
          <p:cNvPr id="3" name="Subtitle 2"/>
          <p:cNvSpPr>
            <a:spLocks noGrp="1"/>
          </p:cNvSpPr>
          <p:nvPr>
            <p:ph type="subTitle" idx="1" hasCustomPrompt="1"/>
          </p:nvPr>
        </p:nvSpPr>
        <p:spPr>
          <a:xfrm>
            <a:off x="-1" y="3504129"/>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787467" y="6091768"/>
            <a:ext cx="2404533" cy="766233"/>
          </a:xfrm>
          <a:prstGeom prst="rect">
            <a:avLst/>
          </a:prstGeom>
        </p:spPr>
      </p:pic>
      <p:sp>
        <p:nvSpPr>
          <p:cNvPr id="9" name="Tijdelijke aanduiding voor tekst 8"/>
          <p:cNvSpPr>
            <a:spLocks noGrp="1"/>
          </p:cNvSpPr>
          <p:nvPr>
            <p:ph type="body" sz="quarter" idx="13" hasCustomPrompt="1"/>
          </p:nvPr>
        </p:nvSpPr>
        <p:spPr>
          <a:xfrm>
            <a:off x="1" y="5321301"/>
            <a:ext cx="12191999" cy="768351"/>
          </a:xfrm>
          <a:solidFill>
            <a:srgbClr val="000000">
              <a:alpha val="25098"/>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8889" y="6089650"/>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5775273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 Title at the bottom">
    <p:spTree>
      <p:nvGrpSpPr>
        <p:cNvPr id="1" name=""/>
        <p:cNvGrpSpPr/>
        <p:nvPr/>
      </p:nvGrpSpPr>
      <p:grpSpPr>
        <a:xfrm>
          <a:off x="0" y="0"/>
          <a:ext cx="0" cy="0"/>
          <a:chOff x="0" y="0"/>
          <a:chExt cx="0" cy="0"/>
        </a:xfrm>
      </p:grpSpPr>
      <p:sp>
        <p:nvSpPr>
          <p:cNvPr id="8" name="Black75"/>
          <p:cNvSpPr/>
          <p:nvPr userDrawn="1"/>
        </p:nvSpPr>
        <p:spPr>
          <a:xfrm>
            <a:off x="0" y="388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1" y="3886732"/>
            <a:ext cx="12191999" cy="1056000"/>
          </a:xfrm>
          <a:solidFill>
            <a:schemeClr val="tx2">
              <a:alpha val="50000"/>
            </a:schemeClr>
          </a:solidFill>
        </p:spPr>
        <p:txBody>
          <a:bodyPr lIns="756000" rIns="1962000" anchor="ctr"/>
          <a:lstStyle>
            <a:lvl1pPr algn="l">
              <a:lnSpc>
                <a:spcPts val="3067"/>
              </a:lnSpc>
              <a:defRPr sz="2933">
                <a:solidFill>
                  <a:schemeClr val="bg1"/>
                </a:solidFill>
              </a:defRPr>
            </a:lvl1pPr>
          </a:lstStyle>
          <a:p>
            <a:r>
              <a:rPr lang="en-GB"/>
              <a:t>Example of a title at the bottom</a:t>
            </a:r>
          </a:p>
        </p:txBody>
      </p:sp>
      <p:sp>
        <p:nvSpPr>
          <p:cNvPr id="3" name="Subtitle 2"/>
          <p:cNvSpPr>
            <a:spLocks noGrp="1"/>
          </p:cNvSpPr>
          <p:nvPr>
            <p:ph type="subTitle" idx="1" hasCustomPrompt="1"/>
          </p:nvPr>
        </p:nvSpPr>
        <p:spPr>
          <a:xfrm>
            <a:off x="-1" y="4944788"/>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787467" y="6091768"/>
            <a:ext cx="2404533" cy="766233"/>
          </a:xfrm>
          <a:prstGeom prst="rect">
            <a:avLst/>
          </a:prstGeom>
        </p:spPr>
      </p:pic>
      <p:sp>
        <p:nvSpPr>
          <p:cNvPr id="9" name="Tijdelijke aanduiding voor tekst 8"/>
          <p:cNvSpPr>
            <a:spLocks noGrp="1"/>
          </p:cNvSpPr>
          <p:nvPr>
            <p:ph type="body" sz="quarter" idx="13" hasCustomPrompt="1"/>
          </p:nvPr>
        </p:nvSpPr>
        <p:spPr>
          <a:xfrm>
            <a:off x="1" y="5321301"/>
            <a:ext cx="12191999" cy="768351"/>
          </a:xfrm>
          <a:solidFill>
            <a:srgbClr val="000000">
              <a:alpha val="25098"/>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8889" y="6089650"/>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764988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atin typeface="Aptos" panose="020B0004020202020204" pitchFamily="34" charset="0"/>
              </a:defRPr>
            </a:lvl1pPr>
          </a:lstStyle>
          <a:p>
            <a:r>
              <a:rPr lang="en-NL" noProof="0"/>
              <a:t>This is an example of a 27 pt headline with 27 pt line spacing</a:t>
            </a:r>
          </a:p>
        </p:txBody>
      </p:sp>
      <p:sp>
        <p:nvSpPr>
          <p:cNvPr id="3" name="Content Placeholder 2"/>
          <p:cNvSpPr>
            <a:spLocks noGrp="1"/>
          </p:cNvSpPr>
          <p:nvPr>
            <p:ph idx="1" hasCustomPrompt="1"/>
          </p:nvPr>
        </p:nvSpPr>
        <p:spPr/>
        <p:txBody>
          <a:bodyPr/>
          <a:lstStyle>
            <a:lvl1pPr>
              <a:defRPr baseline="0">
                <a:latin typeface="Aptos" panose="020B0004020202020204" pitchFamily="34" charset="0"/>
              </a:defRPr>
            </a:lvl1pPr>
            <a:lvl2pPr>
              <a:defRPr>
                <a:latin typeface="Aptos" panose="020B0004020202020204" pitchFamily="34" charset="0"/>
              </a:defRPr>
            </a:lvl2pPr>
            <a:lvl3pPr>
              <a:defRPr>
                <a:latin typeface="Aptos" panose="020B0004020202020204" pitchFamily="34" charset="0"/>
              </a:defRPr>
            </a:lvl3pPr>
            <a:lvl4pPr>
              <a:defRPr>
                <a:latin typeface="Aptos" panose="020B0004020202020204" pitchFamily="34" charset="0"/>
              </a:defRPr>
            </a:lvl4pPr>
            <a:lvl5pPr>
              <a:defRPr>
                <a:latin typeface="Aptos" panose="020B0004020202020204" pitchFamily="34" charset="0"/>
              </a:defRPr>
            </a:lvl5pPr>
          </a:lstStyle>
          <a:p>
            <a:pPr lvl="0"/>
            <a:r>
              <a:rPr lang="en-NL" noProof="0"/>
              <a:t>Click to enter text</a:t>
            </a:r>
          </a:p>
          <a:p>
            <a:pPr lvl="1"/>
            <a:r>
              <a:rPr lang="en-NL" noProof="0"/>
              <a:t>Tweede </a:t>
            </a:r>
            <a:r>
              <a:rPr lang="en-NL" noProof="0" err="1"/>
              <a:t>niveau</a:t>
            </a:r>
            <a:endParaRPr lang="en-NL" noProof="0"/>
          </a:p>
          <a:p>
            <a:pPr lvl="2"/>
            <a:r>
              <a:rPr lang="en-NL" noProof="0" err="1"/>
              <a:t>Derde</a:t>
            </a:r>
            <a:r>
              <a:rPr lang="en-NL" noProof="0"/>
              <a:t> </a:t>
            </a:r>
            <a:r>
              <a:rPr lang="en-NL" noProof="0" err="1"/>
              <a:t>niveau</a:t>
            </a:r>
            <a:endParaRPr lang="en-NL" noProof="0"/>
          </a:p>
          <a:p>
            <a:pPr lvl="3"/>
            <a:r>
              <a:rPr lang="en-NL" noProof="0" err="1"/>
              <a:t>Vierde</a:t>
            </a:r>
            <a:r>
              <a:rPr lang="en-NL" noProof="0"/>
              <a:t> </a:t>
            </a:r>
            <a:r>
              <a:rPr lang="en-NL" noProof="0" err="1"/>
              <a:t>niveau</a:t>
            </a:r>
            <a:endParaRPr lang="en-NL" noProof="0"/>
          </a:p>
          <a:p>
            <a:pPr lvl="4"/>
            <a:r>
              <a:rPr lang="en-NL" noProof="0" err="1"/>
              <a:t>Vijfde</a:t>
            </a:r>
            <a:r>
              <a:rPr lang="en-NL" noProof="0"/>
              <a:t> </a:t>
            </a:r>
            <a:r>
              <a:rPr lang="en-NL" noProof="0" err="1"/>
              <a:t>niveau</a:t>
            </a:r>
            <a:endParaRPr lang="en-NL" noProof="0"/>
          </a:p>
        </p:txBody>
      </p:sp>
      <p:sp>
        <p:nvSpPr>
          <p:cNvPr id="4" name="Date Placeholder 3"/>
          <p:cNvSpPr>
            <a:spLocks noGrp="1"/>
          </p:cNvSpPr>
          <p:nvPr>
            <p:ph type="dt" sz="half" idx="10"/>
          </p:nvPr>
        </p:nvSpPr>
        <p:spPr>
          <a:xfrm>
            <a:off x="838200" y="6356351"/>
            <a:ext cx="2743200" cy="365125"/>
          </a:xfrm>
          <a:prstGeom prst="rect">
            <a:avLst/>
          </a:prstGeom>
        </p:spPr>
        <p:txBody>
          <a:bodyPr/>
          <a:lstStyle>
            <a:lvl1pPr>
              <a:defRPr>
                <a:latin typeface="Aptos" panose="020B0004020202020204" pitchFamily="34" charset="0"/>
              </a:defRPr>
            </a:lvl1pPr>
          </a:lstStyle>
          <a:p>
            <a:endParaRPr lang="en-NL" noProof="0"/>
          </a:p>
        </p:txBody>
      </p:sp>
      <p:sp>
        <p:nvSpPr>
          <p:cNvPr id="5" name="Footer Placeholder 4"/>
          <p:cNvSpPr>
            <a:spLocks noGrp="1"/>
          </p:cNvSpPr>
          <p:nvPr>
            <p:ph type="ftr" sz="quarter" idx="11"/>
          </p:nvPr>
        </p:nvSpPr>
        <p:spPr>
          <a:xfrm>
            <a:off x="1485901" y="6091200"/>
            <a:ext cx="10706099" cy="768000"/>
          </a:xfrm>
          <a:prstGeom prst="rect">
            <a:avLst/>
          </a:prstGeom>
        </p:spPr>
        <p:txBody>
          <a:bodyPr/>
          <a:lstStyle>
            <a:lvl1pPr>
              <a:defRPr>
                <a:latin typeface="Aptos" panose="020B0004020202020204" pitchFamily="34" charset="0"/>
              </a:defRPr>
            </a:lvl1pPr>
          </a:lstStyle>
          <a:p>
            <a:r>
              <a:rPr lang="en-NL" noProof="0"/>
              <a:t>Upload Your Data</a:t>
            </a:r>
          </a:p>
        </p:txBody>
      </p:sp>
      <p:sp>
        <p:nvSpPr>
          <p:cNvPr id="6" name="Slide Number Placeholder 5"/>
          <p:cNvSpPr>
            <a:spLocks noGrp="1"/>
          </p:cNvSpPr>
          <p:nvPr>
            <p:ph type="sldNum" sz="quarter" idx="12"/>
          </p:nvPr>
        </p:nvSpPr>
        <p:spPr>
          <a:xfrm>
            <a:off x="2" y="6091200"/>
            <a:ext cx="1485899" cy="763048"/>
          </a:xfrm>
          <a:prstGeom prst="rect">
            <a:avLst/>
          </a:prstGeom>
        </p:spPr>
        <p:txBody>
          <a:bodyPr/>
          <a:lstStyle>
            <a:lvl1pPr>
              <a:defRPr>
                <a:latin typeface="Aptos" panose="020B0004020202020204" pitchFamily="34" charset="0"/>
              </a:defRPr>
            </a:lvl1pPr>
          </a:lstStyle>
          <a:p>
            <a:fld id="{C194BDB0-F4EA-4DD6-8281-CCE2440D0CE0}" type="slidenum">
              <a:rPr lang="en-NL" noProof="0" smtClean="0"/>
              <a:pPr/>
              <a:t>‹#›</a:t>
            </a:fld>
            <a:endParaRPr lang="en-NL" noProof="0"/>
          </a:p>
        </p:txBody>
      </p:sp>
    </p:spTree>
    <p:extLst>
      <p:ext uri="{BB962C8B-B14F-4D97-AF65-F5344CB8AC3E}">
        <p14:creationId xmlns:p14="http://schemas.microsoft.com/office/powerpoint/2010/main" val="3590290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781058"/>
            <a:ext cx="4794251"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4"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Content Placeholder 3"/>
          <p:cNvSpPr>
            <a:spLocks noGrp="1"/>
          </p:cNvSpPr>
          <p:nvPr>
            <p:ph sz="half" idx="2" hasCustomPrompt="1"/>
          </p:nvPr>
        </p:nvSpPr>
        <p:spPr>
          <a:xfrm>
            <a:off x="6298141" y="1728001"/>
            <a:ext cx="4794251" cy="3910801"/>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a:p>
        </p:txBody>
      </p:sp>
      <p:sp>
        <p:nvSpPr>
          <p:cNvPr id="6" name="Footer Placeholder 5"/>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
        <p:nvSpPr>
          <p:cNvPr id="9" name="Text Placeholder 2"/>
          <p:cNvSpPr>
            <a:spLocks noGrp="1"/>
          </p:cNvSpPr>
          <p:nvPr>
            <p:ph type="body" idx="13" hasCustomPrompt="1"/>
          </p:nvPr>
        </p:nvSpPr>
        <p:spPr>
          <a:xfrm>
            <a:off x="6286501" y="782400"/>
            <a:ext cx="4805892" cy="976317"/>
          </a:xfrm>
        </p:spPr>
        <p:txBody>
          <a:bodyPr anchor="t"/>
          <a:lstStyle>
            <a:lvl1pPr marL="0" indent="0">
              <a:buNone/>
              <a:defRPr lang="nl-NL" sz="2600" b="0" kern="1200" baseline="0" dirty="0" smtClean="0">
                <a:solidFill>
                  <a:schemeClr val="tx1"/>
                </a:solidFill>
                <a:latin typeface="+mj-lt"/>
                <a:ea typeface="+mj-ea"/>
                <a:cs typeface="+mj-cs"/>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GB"/>
              <a:t>Click to enter text</a:t>
            </a:r>
          </a:p>
        </p:txBody>
      </p:sp>
    </p:spTree>
    <p:extLst>
      <p:ext uri="{BB962C8B-B14F-4D97-AF65-F5344CB8AC3E}">
        <p14:creationId xmlns:p14="http://schemas.microsoft.com/office/powerpoint/2010/main" val="78105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0" y="782400"/>
            <a:ext cx="4800000"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4"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a:p>
        </p:txBody>
      </p:sp>
      <p:sp>
        <p:nvSpPr>
          <p:cNvPr id="6" name="Footer Placeholder 5"/>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6286501" y="0"/>
            <a:ext cx="5905500" cy="6089651"/>
          </a:xfrm>
        </p:spPr>
        <p:txBody>
          <a:bodyPr/>
          <a:lstStyle>
            <a:lvl1pPr>
              <a:defRPr/>
            </a:lvl1pPr>
          </a:lstStyle>
          <a:p>
            <a:r>
              <a:rPr lang="en-GB"/>
              <a:t>Click to insert image</a:t>
            </a:r>
          </a:p>
        </p:txBody>
      </p:sp>
    </p:spTree>
    <p:extLst>
      <p:ext uri="{BB962C8B-B14F-4D97-AF65-F5344CB8AC3E}">
        <p14:creationId xmlns:p14="http://schemas.microsoft.com/office/powerpoint/2010/main" val="2633662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0" y="782400"/>
            <a:ext cx="6546851"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4" y="1727201"/>
            <a:ext cx="65510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a:p>
        </p:txBody>
      </p:sp>
      <p:sp>
        <p:nvSpPr>
          <p:cNvPr id="6" name="Footer Placeholder 5"/>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8062384" y="0"/>
            <a:ext cx="4129616" cy="6089651"/>
          </a:xfrm>
        </p:spPr>
        <p:txBody>
          <a:bodyPr/>
          <a:lstStyle>
            <a:lvl1pPr>
              <a:defRPr/>
            </a:lvl1pPr>
          </a:lstStyle>
          <a:p>
            <a:r>
              <a:rPr lang="en-GB"/>
              <a:t>Click to insert image</a:t>
            </a:r>
          </a:p>
        </p:txBody>
      </p:sp>
    </p:spTree>
    <p:extLst>
      <p:ext uri="{BB962C8B-B14F-4D97-AF65-F5344CB8AC3E}">
        <p14:creationId xmlns:p14="http://schemas.microsoft.com/office/powerpoint/2010/main" val="9797220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a:t>This is an example of a 27 </a:t>
            </a:r>
            <a:r>
              <a:rPr lang="en-GB" err="1"/>
              <a:t>pt</a:t>
            </a:r>
            <a:r>
              <a:rPr lang="en-GB"/>
              <a:t> headline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a:p>
        </p:txBody>
      </p:sp>
      <p:sp>
        <p:nvSpPr>
          <p:cNvPr id="5" name="Footer Placeholder 4"/>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
        <p:nvSpPr>
          <p:cNvPr id="10" name="Tijdelijke aanduiding voor inhoud 9"/>
          <p:cNvSpPr>
            <a:spLocks noGrp="1" noChangeAspect="1"/>
          </p:cNvSpPr>
          <p:nvPr>
            <p:ph sz="quarter" idx="13" hasCustomPrompt="1"/>
          </p:nvPr>
        </p:nvSpPr>
        <p:spPr>
          <a:xfrm>
            <a:off x="2518834" y="1439335"/>
            <a:ext cx="7056967" cy="3969600"/>
          </a:xfrm>
        </p:spPr>
        <p:txBody>
          <a:bodyPr/>
          <a:lstStyle>
            <a:lvl1pPr>
              <a:defRPr baseline="0"/>
            </a:lvl1pPr>
          </a:lstStyle>
          <a:p>
            <a:pPr lvl="0"/>
            <a:r>
              <a:rPr lang="en-GB"/>
              <a:t>Click icon to insert 16x9 image or movie</a:t>
            </a:r>
          </a:p>
        </p:txBody>
      </p:sp>
      <p:sp>
        <p:nvSpPr>
          <p:cNvPr id="12" name="Tijdelijke aanduiding voor tekst 11"/>
          <p:cNvSpPr>
            <a:spLocks noGrp="1"/>
          </p:cNvSpPr>
          <p:nvPr>
            <p:ph type="body" sz="quarter" idx="14" hasCustomPrompt="1"/>
          </p:nvPr>
        </p:nvSpPr>
        <p:spPr>
          <a:xfrm>
            <a:off x="2518834" y="5475024"/>
            <a:ext cx="7056967" cy="220133"/>
          </a:xfrm>
        </p:spPr>
        <p:txBody>
          <a:bodyPr/>
          <a:lstStyle>
            <a:lvl1pPr>
              <a:defRPr sz="1467" i="1"/>
            </a:lvl1pPr>
          </a:lstStyle>
          <a:p>
            <a:pPr lvl="0"/>
            <a:r>
              <a:rPr lang="en-GB"/>
              <a:t>Click to insert Caption under image or movie</a:t>
            </a:r>
          </a:p>
        </p:txBody>
      </p:sp>
    </p:spTree>
    <p:extLst>
      <p:ext uri="{BB962C8B-B14F-4D97-AF65-F5344CB8AC3E}">
        <p14:creationId xmlns:p14="http://schemas.microsoft.com/office/powerpoint/2010/main" val="3789561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 27pt headline on a slide with three images</a:t>
            </a:r>
            <a:endParaRPr lang="en-GB"/>
          </a:p>
        </p:txBody>
      </p:sp>
      <p:sp>
        <p:nvSpPr>
          <p:cNvPr id="3" name="Content Placeholder 2"/>
          <p:cNvSpPr>
            <a:spLocks noGrp="1"/>
          </p:cNvSpPr>
          <p:nvPr>
            <p:ph idx="1" hasCustomPrompt="1"/>
          </p:nvPr>
        </p:nvSpPr>
        <p:spPr>
          <a:xfrm>
            <a:off x="1011766" y="1742189"/>
            <a:ext cx="2779185" cy="848611"/>
          </a:xfrm>
        </p:spPr>
        <p:txBody>
          <a:bodyPr/>
          <a:lstStyle>
            <a:lvl1pPr>
              <a:defRPr sz="2200"/>
            </a:lvl1pPr>
          </a:lstStyle>
          <a:p>
            <a:pPr lvl="0"/>
            <a:r>
              <a:rPr lang="en-GB"/>
              <a:t>Click to enter text</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a:p>
        </p:txBody>
      </p:sp>
      <p:sp>
        <p:nvSpPr>
          <p:cNvPr id="5" name="Footer Placeholder 4"/>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
        <p:nvSpPr>
          <p:cNvPr id="7" name="Content Placeholder 2"/>
          <p:cNvSpPr>
            <a:spLocks noGrp="1"/>
          </p:cNvSpPr>
          <p:nvPr>
            <p:ph idx="13" hasCustomPrompt="1"/>
          </p:nvPr>
        </p:nvSpPr>
        <p:spPr>
          <a:xfrm>
            <a:off x="4654552" y="1736881"/>
            <a:ext cx="2779185" cy="848611"/>
          </a:xfrm>
        </p:spPr>
        <p:txBody>
          <a:bodyPr/>
          <a:lstStyle>
            <a:lvl1pPr>
              <a:defRPr sz="2200"/>
            </a:lvl1pPr>
          </a:lstStyle>
          <a:p>
            <a:pPr lvl="0"/>
            <a:r>
              <a:rPr lang="en-GB"/>
              <a:t>Click to enter text</a:t>
            </a:r>
          </a:p>
        </p:txBody>
      </p:sp>
      <p:sp>
        <p:nvSpPr>
          <p:cNvPr id="8" name="Content Placeholder 2"/>
          <p:cNvSpPr>
            <a:spLocks noGrp="1"/>
          </p:cNvSpPr>
          <p:nvPr>
            <p:ph idx="14" hasCustomPrompt="1"/>
          </p:nvPr>
        </p:nvSpPr>
        <p:spPr>
          <a:xfrm>
            <a:off x="8313886" y="1736881"/>
            <a:ext cx="2779185" cy="848611"/>
          </a:xfrm>
        </p:spPr>
        <p:txBody>
          <a:bodyPr/>
          <a:lstStyle>
            <a:lvl1pPr>
              <a:defRPr sz="2200"/>
            </a:lvl1pPr>
          </a:lstStyle>
          <a:p>
            <a:pPr lvl="0"/>
            <a:r>
              <a:rPr lang="en-GB"/>
              <a:t>Click to enter text</a:t>
            </a:r>
          </a:p>
        </p:txBody>
      </p:sp>
      <p:sp>
        <p:nvSpPr>
          <p:cNvPr id="10" name="Tijdelijke aanduiding voor afbeelding 9"/>
          <p:cNvSpPr>
            <a:spLocks noGrp="1"/>
          </p:cNvSpPr>
          <p:nvPr>
            <p:ph type="pic" sz="quarter" idx="15" hasCustomPrompt="1"/>
          </p:nvPr>
        </p:nvSpPr>
        <p:spPr>
          <a:xfrm>
            <a:off x="1007534" y="2590801"/>
            <a:ext cx="2783417" cy="3500397"/>
          </a:xfrm>
        </p:spPr>
        <p:txBody>
          <a:bodyPr/>
          <a:lstStyle>
            <a:lvl1pPr>
              <a:defRPr baseline="0"/>
            </a:lvl1pPr>
          </a:lstStyle>
          <a:p>
            <a:r>
              <a:rPr lang="en-GB"/>
              <a:t>Click to insert image</a:t>
            </a:r>
          </a:p>
        </p:txBody>
      </p:sp>
      <p:sp>
        <p:nvSpPr>
          <p:cNvPr id="11" name="Tijdelijke aanduiding voor afbeelding 9"/>
          <p:cNvSpPr>
            <a:spLocks noGrp="1"/>
          </p:cNvSpPr>
          <p:nvPr>
            <p:ph type="pic" sz="quarter" idx="16" hasCustomPrompt="1"/>
          </p:nvPr>
        </p:nvSpPr>
        <p:spPr>
          <a:xfrm>
            <a:off x="4650320" y="2590801"/>
            <a:ext cx="2783417" cy="3500397"/>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12" name="Tijdelijke aanduiding voor afbeelding 9"/>
          <p:cNvSpPr>
            <a:spLocks noGrp="1"/>
          </p:cNvSpPr>
          <p:nvPr>
            <p:ph type="pic" sz="quarter" idx="17" hasCustomPrompt="1"/>
          </p:nvPr>
        </p:nvSpPr>
        <p:spPr>
          <a:xfrm>
            <a:off x="8313886" y="2590801"/>
            <a:ext cx="2783417" cy="3500397"/>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29234856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024" y="782400"/>
            <a:ext cx="4800000"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6293791"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a:p>
        </p:txBody>
      </p:sp>
      <p:sp>
        <p:nvSpPr>
          <p:cNvPr id="6" name="Footer Placeholder 5"/>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1" y="0"/>
            <a:ext cx="5806017" cy="6089651"/>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p:txBody>
      </p:sp>
    </p:spTree>
    <p:extLst>
      <p:ext uri="{BB962C8B-B14F-4D97-AF65-F5344CB8AC3E}">
        <p14:creationId xmlns:p14="http://schemas.microsoft.com/office/powerpoint/2010/main" val="1196918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9207" y="782400"/>
            <a:ext cx="6427893"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4654974" y="1727201"/>
            <a:ext cx="6432127" cy="3911600"/>
          </a:xfrm>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a:p>
        </p:txBody>
      </p:sp>
      <p:sp>
        <p:nvSpPr>
          <p:cNvPr id="6" name="Footer Placeholder 5"/>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0" y="0"/>
            <a:ext cx="4030133" cy="6089651"/>
          </a:xfrm>
        </p:spPr>
        <p:txBody>
          <a:bodyPr/>
          <a:lstStyle/>
          <a:p>
            <a:r>
              <a:rPr lang="en-GB"/>
              <a:t>Click to insert image</a:t>
            </a:r>
          </a:p>
        </p:txBody>
      </p:sp>
    </p:spTree>
    <p:extLst>
      <p:ext uri="{BB962C8B-B14F-4D97-AF65-F5344CB8AC3E}">
        <p14:creationId xmlns:p14="http://schemas.microsoft.com/office/powerpoint/2010/main" val="11906098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B414B1-51E0-2623-9437-CC76B4938C5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7EDE504-6686-6274-638E-73AF37F01679}"/>
              </a:ext>
            </a:extLst>
          </p:cNvPr>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45C384-3459-E193-5688-674B5DB8E98A}"/>
              </a:ext>
            </a:extLst>
          </p:cNvPr>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FDAB1-887E-365C-8EFD-96C2E6AAD87B}"/>
              </a:ext>
            </a:extLst>
          </p:cNvPr>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3CC081C-0DD7-0D5D-D7FA-3D32F94B88E2}"/>
              </a:ext>
            </a:extLst>
          </p:cNvPr>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4BE4B5B-7F6F-03A7-56A2-81BCC91273FC}"/>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8" name="Footer Placeholder 7">
            <a:extLst>
              <a:ext uri="{FF2B5EF4-FFF2-40B4-BE49-F238E27FC236}">
                <a16:creationId xmlns:a16="http://schemas.microsoft.com/office/drawing/2014/main" id="{4C79019C-E08D-A695-6004-A264E462965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5F94D11-F6A2-6707-498E-4415559F8D89}"/>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1590970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Heading + full screen dark image">
    <p:bg>
      <p:bgPr>
        <a:solidFill>
          <a:schemeClr val="bg1">
            <a:lumMod val="6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691201"/>
            <a:ext cx="10075333" cy="978436"/>
          </a:xfrm>
        </p:spPr>
        <p:txBody>
          <a:bodyPr/>
          <a:lstStyle>
            <a:lvl1pPr>
              <a:defRPr baseline="0">
                <a:solidFill>
                  <a:schemeClr val="bg1"/>
                </a:solidFill>
              </a:defRPr>
            </a:lvl1pPr>
          </a:lstStyle>
          <a:p>
            <a:r>
              <a:rPr lang="en-GB"/>
              <a:t>This is an example of a white headline on a full screen, dark image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a:p>
        </p:txBody>
      </p:sp>
      <p:sp>
        <p:nvSpPr>
          <p:cNvPr id="5" name="Footer Placeholder 4"/>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1948696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Heading + full screen light image">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691201"/>
            <a:ext cx="10075333" cy="978436"/>
          </a:xfrm>
        </p:spPr>
        <p:txBody>
          <a:bodyPr/>
          <a:lstStyle>
            <a:lvl1pPr>
              <a:defRPr baseline="0">
                <a:solidFill>
                  <a:schemeClr val="tx1"/>
                </a:solidFill>
              </a:defRPr>
            </a:lvl1pPr>
          </a:lstStyle>
          <a:p>
            <a:r>
              <a:rPr lang="en-GB"/>
              <a:t>This is an example of a black headline on a full screen, light image</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a:p>
        </p:txBody>
      </p:sp>
      <p:sp>
        <p:nvSpPr>
          <p:cNvPr id="5" name="Footer Placeholder 4"/>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2689613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White 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7" y="691201"/>
            <a:ext cx="10075333" cy="978436"/>
          </a:xfrm>
        </p:spPr>
        <p:txBody>
          <a:bodyPr/>
          <a:lstStyle>
            <a:lvl1pPr>
              <a:defRPr baseline="0">
                <a:solidFill>
                  <a:schemeClr val="tx1"/>
                </a:solidFill>
              </a:defRPr>
            </a:lvl1pPr>
          </a:lstStyle>
          <a:p>
            <a:r>
              <a:rPr lang="en-GB"/>
              <a:t>This is an example of a black headline on a white background</a:t>
            </a:r>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a:p>
        </p:txBody>
      </p:sp>
      <p:sp>
        <p:nvSpPr>
          <p:cNvPr id="5" name="Footer Placeholder 4"/>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cxnSp>
        <p:nvCxnSpPr>
          <p:cNvPr id="7" name="Rechte verbindingslijn 6"/>
          <p:cNvCxnSpPr/>
          <p:nvPr userDrawn="1"/>
        </p:nvCxnSpPr>
        <p:spPr>
          <a:xfrm>
            <a:off x="0" y="6085043"/>
            <a:ext cx="1219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2520001" y="1732100"/>
            <a:ext cx="7056967" cy="3969600"/>
          </a:xfrm>
        </p:spPr>
        <p:txBody>
          <a:bodyPr/>
          <a:lstStyle>
            <a:lvl1pPr marL="0" marR="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77"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3836417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type="obj" preserve="1">
  <p:cSld name="Scarlet background">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solidFill>
                  <a:schemeClr val="bg1"/>
                </a:solidFill>
              </a:defRPr>
            </a:lvl1pPr>
          </a:lstStyle>
          <a:p>
            <a:r>
              <a:rPr lang="en-GB"/>
              <a:t>This is an example of a 27 </a:t>
            </a:r>
            <a:r>
              <a:rPr lang="en-GB" err="1"/>
              <a:t>pt</a:t>
            </a:r>
            <a:r>
              <a:rPr lang="en-GB"/>
              <a:t> headline with 27 </a:t>
            </a:r>
            <a:r>
              <a:rPr lang="en-GB" err="1"/>
              <a:t>pt</a:t>
            </a:r>
            <a:r>
              <a:rPr lang="en-GB"/>
              <a:t> line spacing</a:t>
            </a:r>
          </a:p>
        </p:txBody>
      </p:sp>
      <p:sp>
        <p:nvSpPr>
          <p:cNvPr id="3" name="Content Placeholder 2"/>
          <p:cNvSpPr>
            <a:spLocks noGrp="1"/>
          </p:cNvSpPr>
          <p:nvPr>
            <p:ph idx="1" hasCustomPrompt="1"/>
          </p:nvPr>
        </p:nvSpPr>
        <p:spPr/>
        <p:txBody>
          <a:bodyPr/>
          <a:lstStyle>
            <a:lvl1pPr>
              <a:defRPr baseline="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Date Placeholder 3"/>
          <p:cNvSpPr>
            <a:spLocks noGrp="1"/>
          </p:cNvSpPr>
          <p:nvPr>
            <p:ph type="dt" sz="half" idx="10"/>
          </p:nvPr>
        </p:nvSpPr>
        <p:spPr>
          <a:xfrm>
            <a:off x="838200" y="6356351"/>
            <a:ext cx="2743200" cy="365125"/>
          </a:xfrm>
          <a:prstGeom prst="rect">
            <a:avLst/>
          </a:prstGeom>
        </p:spPr>
        <p:txBody>
          <a:bodyPr/>
          <a:lstStyle/>
          <a:p>
            <a:endParaRPr lang="en-GB"/>
          </a:p>
        </p:txBody>
      </p:sp>
      <p:sp>
        <p:nvSpPr>
          <p:cNvPr id="5" name="Footer Placeholder 4"/>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6" name="Slide Number Placeholder 5"/>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36739237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534" y="782401"/>
            <a:ext cx="10084741" cy="688452"/>
          </a:xfrm>
        </p:spPr>
        <p:txBody>
          <a:bodyPr wrap="none"/>
          <a:lstStyle>
            <a:lvl1pPr>
              <a:lnSpc>
                <a:spcPct val="100000"/>
              </a:lnSpc>
              <a:defRPr sz="2600" b="0" baseline="0"/>
            </a:lvl1pPr>
          </a:lstStyle>
          <a:p>
            <a:r>
              <a:rPr lang="en-US"/>
              <a:t>Sample slide with table and text</a:t>
            </a:r>
            <a:endParaRPr lang="en-GB"/>
          </a:p>
        </p:txBody>
      </p:sp>
      <p:sp>
        <p:nvSpPr>
          <p:cNvPr id="3" name="Content Placeholder 2"/>
          <p:cNvSpPr>
            <a:spLocks noGrp="1"/>
          </p:cNvSpPr>
          <p:nvPr>
            <p:ph sz="half" idx="1" hasCustomPrompt="1"/>
          </p:nvPr>
        </p:nvSpPr>
        <p:spPr>
          <a:xfrm>
            <a:off x="1007535" y="3517901"/>
            <a:ext cx="10084741" cy="21209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a:p>
        </p:txBody>
      </p:sp>
      <p:sp>
        <p:nvSpPr>
          <p:cNvPr id="6" name="Footer Placeholder 5"/>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
        <p:nvSpPr>
          <p:cNvPr id="8" name="Tijdelijke aanduiding voor tabel 7"/>
          <p:cNvSpPr>
            <a:spLocks noGrp="1"/>
          </p:cNvSpPr>
          <p:nvPr>
            <p:ph type="tbl" sz="quarter" idx="13" hasCustomPrompt="1"/>
          </p:nvPr>
        </p:nvSpPr>
        <p:spPr>
          <a:xfrm>
            <a:off x="1007534" y="1439335"/>
            <a:ext cx="10079567" cy="1536000"/>
          </a:xfrm>
        </p:spPr>
        <p:txBody>
          <a:bodyPr/>
          <a:lstStyle>
            <a:lvl1pPr>
              <a:defRPr/>
            </a:lvl1pPr>
          </a:lstStyle>
          <a:p>
            <a:r>
              <a:rPr lang="en-GB"/>
              <a:t>Click to insert table</a:t>
            </a:r>
          </a:p>
        </p:txBody>
      </p:sp>
    </p:spTree>
    <p:extLst>
      <p:ext uri="{BB962C8B-B14F-4D97-AF65-F5344CB8AC3E}">
        <p14:creationId xmlns:p14="http://schemas.microsoft.com/office/powerpoint/2010/main" val="3112548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534" y="782401"/>
            <a:ext cx="10084741" cy="688452"/>
          </a:xfrm>
        </p:spPr>
        <p:txBody>
          <a:bodyPr wrap="none"/>
          <a:lstStyle>
            <a:lvl1pPr>
              <a:lnSpc>
                <a:spcPct val="100000"/>
              </a:lnSpc>
              <a:defRPr sz="2600" b="0" baseline="0"/>
            </a:lvl1pPr>
          </a:lstStyle>
          <a:p>
            <a:r>
              <a:rPr lang="en-GB"/>
              <a:t>Example chart</a:t>
            </a:r>
          </a:p>
        </p:txBody>
      </p:sp>
      <p:sp>
        <p:nvSpPr>
          <p:cNvPr id="5" name="Date Placeholder 4"/>
          <p:cNvSpPr>
            <a:spLocks noGrp="1"/>
          </p:cNvSpPr>
          <p:nvPr>
            <p:ph type="dt" sz="half" idx="10"/>
          </p:nvPr>
        </p:nvSpPr>
        <p:spPr>
          <a:xfrm>
            <a:off x="838200" y="6356351"/>
            <a:ext cx="2743200" cy="365125"/>
          </a:xfrm>
          <a:prstGeom prst="rect">
            <a:avLst/>
          </a:prstGeom>
        </p:spPr>
        <p:txBody>
          <a:bodyPr/>
          <a:lstStyle/>
          <a:p>
            <a:endParaRPr lang="en-GB"/>
          </a:p>
        </p:txBody>
      </p:sp>
      <p:sp>
        <p:nvSpPr>
          <p:cNvPr id="6" name="Footer Placeholder 5"/>
          <p:cNvSpPr>
            <a:spLocks noGrp="1"/>
          </p:cNvSpPr>
          <p:nvPr>
            <p:ph type="ftr" sz="quarter" idx="11"/>
          </p:nvPr>
        </p:nvSpPr>
        <p:spPr>
          <a:xfrm>
            <a:off x="1485901" y="6091200"/>
            <a:ext cx="10706099" cy="768000"/>
          </a:xfrm>
          <a:prstGeom prst="rect">
            <a:avLst/>
          </a:prstGeom>
        </p:spPr>
        <p:txBody>
          <a:bodyPr/>
          <a:lstStyle/>
          <a:p>
            <a:r>
              <a:rPr lang="en-GB"/>
              <a:t>Upload Your Data</a:t>
            </a:r>
          </a:p>
        </p:txBody>
      </p:sp>
      <p:sp>
        <p:nvSpPr>
          <p:cNvPr id="7" name="Slide Number Placeholder 6"/>
          <p:cNvSpPr>
            <a:spLocks noGrp="1"/>
          </p:cNvSpPr>
          <p:nvPr>
            <p:ph type="sldNum" sz="quarter" idx="12"/>
          </p:nvPr>
        </p:nvSpPr>
        <p:spPr>
          <a:xfrm>
            <a:off x="2" y="6091200"/>
            <a:ext cx="1485899" cy="763048"/>
          </a:xfrm>
          <a:prstGeom prst="rect">
            <a:avLst/>
          </a:prstGeom>
        </p:spPr>
        <p:txBody>
          <a:bodyPr/>
          <a:lstStyle/>
          <a:p>
            <a:fld id="{C194BDB0-F4EA-4DD6-8281-CCE2440D0CE0}" type="slidenum">
              <a:rPr lang="en-GB" smtClean="0"/>
              <a:t>‹#›</a:t>
            </a:fld>
            <a:endParaRPr lang="en-GB"/>
          </a:p>
        </p:txBody>
      </p:sp>
      <p:sp>
        <p:nvSpPr>
          <p:cNvPr id="9" name="Tijdelijke aanduiding voor grafiek 8"/>
          <p:cNvSpPr>
            <a:spLocks noGrp="1"/>
          </p:cNvSpPr>
          <p:nvPr>
            <p:ph type="chart" sz="quarter" idx="13" hasCustomPrompt="1"/>
          </p:nvPr>
        </p:nvSpPr>
        <p:spPr>
          <a:xfrm>
            <a:off x="1007534" y="1439333"/>
            <a:ext cx="10079567" cy="4199467"/>
          </a:xfrm>
        </p:spPr>
        <p:txBody>
          <a:bodyPr/>
          <a:lstStyle>
            <a:lvl1pPr>
              <a:defRPr/>
            </a:lvl1pPr>
          </a:lstStyle>
          <a:p>
            <a:r>
              <a:rPr lang="en-GB"/>
              <a:t>Click to insert chart</a:t>
            </a:r>
          </a:p>
        </p:txBody>
      </p:sp>
    </p:spTree>
    <p:extLst>
      <p:ext uri="{BB962C8B-B14F-4D97-AF65-F5344CB8AC3E}">
        <p14:creationId xmlns:p14="http://schemas.microsoft.com/office/powerpoint/2010/main" val="3753680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1_Title slide - Title at the top">
    <p:spTree>
      <p:nvGrpSpPr>
        <p:cNvPr id="1" name=""/>
        <p:cNvGrpSpPr/>
        <p:nvPr/>
      </p:nvGrpSpPr>
      <p:grpSpPr>
        <a:xfrm>
          <a:off x="0" y="0"/>
          <a:ext cx="0" cy="0"/>
          <a:chOff x="0" y="0"/>
          <a:chExt cx="0" cy="0"/>
        </a:xfrm>
      </p:grpSpPr>
      <p:sp>
        <p:nvSpPr>
          <p:cNvPr id="10" name="Black75"/>
          <p:cNvSpPr/>
          <p:nvPr userDrawn="1"/>
        </p:nvSpPr>
        <p:spPr>
          <a:xfrm>
            <a:off x="0" y="100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1" y="1008065"/>
            <a:ext cx="12191999" cy="1056000"/>
          </a:xfrm>
          <a:solidFill>
            <a:schemeClr val="tx2">
              <a:alpha val="50000"/>
            </a:schemeClr>
          </a:solidFill>
        </p:spPr>
        <p:txBody>
          <a:bodyPr lIns="756000" rIns="1962000" anchor="ctr"/>
          <a:lstStyle>
            <a:lvl1pPr algn="l">
              <a:lnSpc>
                <a:spcPts val="3067"/>
              </a:lnSpc>
              <a:defRPr sz="2933" baseline="0">
                <a:solidFill>
                  <a:schemeClr val="bg1"/>
                </a:solidFill>
              </a:defRPr>
            </a:lvl1pPr>
          </a:lstStyle>
          <a:p>
            <a:r>
              <a:rPr lang="en-GB"/>
              <a:t>Example of a title at the top</a:t>
            </a:r>
          </a:p>
        </p:txBody>
      </p:sp>
      <p:sp>
        <p:nvSpPr>
          <p:cNvPr id="3" name="Subtitle 2"/>
          <p:cNvSpPr>
            <a:spLocks noGrp="1"/>
          </p:cNvSpPr>
          <p:nvPr>
            <p:ph type="subTitle" idx="1" hasCustomPrompt="1"/>
          </p:nvPr>
        </p:nvSpPr>
        <p:spPr>
          <a:xfrm>
            <a:off x="1" y="2064000"/>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787468" y="6091769"/>
            <a:ext cx="2404533" cy="766233"/>
          </a:xfrm>
          <a:prstGeom prst="rect">
            <a:avLst/>
          </a:prstGeom>
        </p:spPr>
      </p:pic>
      <p:sp>
        <p:nvSpPr>
          <p:cNvPr id="9" name="Tijdelijke aanduiding voor tekst 8"/>
          <p:cNvSpPr>
            <a:spLocks noGrp="1"/>
          </p:cNvSpPr>
          <p:nvPr>
            <p:ph type="body" sz="quarter" idx="13" hasCustomPrompt="1"/>
          </p:nvPr>
        </p:nvSpPr>
        <p:spPr>
          <a:xfrm>
            <a:off x="2" y="5321302"/>
            <a:ext cx="12191999" cy="768351"/>
          </a:xfrm>
          <a:solidFill>
            <a:srgbClr val="000000">
              <a:alpha val="25000"/>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8889" y="6089651"/>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5690618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1_Title slide - Title in the middle">
    <p:spTree>
      <p:nvGrpSpPr>
        <p:cNvPr id="1" name=""/>
        <p:cNvGrpSpPr/>
        <p:nvPr/>
      </p:nvGrpSpPr>
      <p:grpSpPr>
        <a:xfrm>
          <a:off x="0" y="0"/>
          <a:ext cx="0" cy="0"/>
          <a:chOff x="0" y="0"/>
          <a:chExt cx="0" cy="0"/>
        </a:xfrm>
      </p:grpSpPr>
      <p:sp>
        <p:nvSpPr>
          <p:cNvPr id="4" name="Black75"/>
          <p:cNvSpPr/>
          <p:nvPr userDrawn="1"/>
        </p:nvSpPr>
        <p:spPr>
          <a:xfrm>
            <a:off x="0" y="244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1" y="2447399"/>
            <a:ext cx="12191999" cy="1056000"/>
          </a:xfrm>
          <a:solidFill>
            <a:schemeClr val="tx2">
              <a:alpha val="50000"/>
            </a:schemeClr>
          </a:solidFill>
        </p:spPr>
        <p:txBody>
          <a:bodyPr lIns="756000" rIns="1962000" anchor="ctr"/>
          <a:lstStyle>
            <a:lvl1pPr algn="l">
              <a:lnSpc>
                <a:spcPts val="3067"/>
              </a:lnSpc>
              <a:defRPr sz="2933">
                <a:solidFill>
                  <a:schemeClr val="bg1"/>
                </a:solidFill>
              </a:defRPr>
            </a:lvl1pPr>
          </a:lstStyle>
          <a:p>
            <a:r>
              <a:rPr lang="en-GB"/>
              <a:t>Example of a title in the middle</a:t>
            </a:r>
          </a:p>
        </p:txBody>
      </p:sp>
      <p:sp>
        <p:nvSpPr>
          <p:cNvPr id="3" name="Subtitle 2"/>
          <p:cNvSpPr>
            <a:spLocks noGrp="1"/>
          </p:cNvSpPr>
          <p:nvPr>
            <p:ph type="subTitle" idx="1" hasCustomPrompt="1"/>
          </p:nvPr>
        </p:nvSpPr>
        <p:spPr>
          <a:xfrm>
            <a:off x="1" y="3504129"/>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787468" y="6091769"/>
            <a:ext cx="2404533" cy="766233"/>
          </a:xfrm>
          <a:prstGeom prst="rect">
            <a:avLst/>
          </a:prstGeom>
        </p:spPr>
      </p:pic>
      <p:sp>
        <p:nvSpPr>
          <p:cNvPr id="9" name="Tijdelijke aanduiding voor tekst 8"/>
          <p:cNvSpPr>
            <a:spLocks noGrp="1"/>
          </p:cNvSpPr>
          <p:nvPr>
            <p:ph type="body" sz="quarter" idx="13" hasCustomPrompt="1"/>
          </p:nvPr>
        </p:nvSpPr>
        <p:spPr>
          <a:xfrm>
            <a:off x="2" y="5321302"/>
            <a:ext cx="12191999" cy="768351"/>
          </a:xfrm>
          <a:solidFill>
            <a:srgbClr val="000000">
              <a:alpha val="25098"/>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8889" y="6089651"/>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21850331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lide - Title at the bottom">
    <p:spTree>
      <p:nvGrpSpPr>
        <p:cNvPr id="1" name=""/>
        <p:cNvGrpSpPr/>
        <p:nvPr/>
      </p:nvGrpSpPr>
      <p:grpSpPr>
        <a:xfrm>
          <a:off x="0" y="0"/>
          <a:ext cx="0" cy="0"/>
          <a:chOff x="0" y="0"/>
          <a:chExt cx="0" cy="0"/>
        </a:xfrm>
      </p:grpSpPr>
      <p:sp>
        <p:nvSpPr>
          <p:cNvPr id="8" name="Black75"/>
          <p:cNvSpPr/>
          <p:nvPr userDrawn="1"/>
        </p:nvSpPr>
        <p:spPr>
          <a:xfrm>
            <a:off x="0" y="388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1" y="3886732"/>
            <a:ext cx="12191999" cy="1056000"/>
          </a:xfrm>
          <a:solidFill>
            <a:schemeClr val="tx2">
              <a:alpha val="50000"/>
            </a:schemeClr>
          </a:solidFill>
        </p:spPr>
        <p:txBody>
          <a:bodyPr lIns="756000" rIns="1962000" anchor="ctr"/>
          <a:lstStyle>
            <a:lvl1pPr algn="l">
              <a:lnSpc>
                <a:spcPts val="3067"/>
              </a:lnSpc>
              <a:defRPr sz="2933">
                <a:solidFill>
                  <a:schemeClr val="bg1"/>
                </a:solidFill>
              </a:defRPr>
            </a:lvl1pPr>
          </a:lstStyle>
          <a:p>
            <a:r>
              <a:rPr lang="en-GB"/>
              <a:t>Example of a title at the bottom</a:t>
            </a:r>
          </a:p>
        </p:txBody>
      </p:sp>
      <p:sp>
        <p:nvSpPr>
          <p:cNvPr id="3" name="Subtitle 2"/>
          <p:cNvSpPr>
            <a:spLocks noGrp="1"/>
          </p:cNvSpPr>
          <p:nvPr>
            <p:ph type="subTitle" idx="1" hasCustomPrompt="1"/>
          </p:nvPr>
        </p:nvSpPr>
        <p:spPr>
          <a:xfrm>
            <a:off x="1" y="4944788"/>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787468" y="6091769"/>
            <a:ext cx="2404533" cy="766233"/>
          </a:xfrm>
          <a:prstGeom prst="rect">
            <a:avLst/>
          </a:prstGeom>
        </p:spPr>
      </p:pic>
      <p:sp>
        <p:nvSpPr>
          <p:cNvPr id="9" name="Tijdelijke aanduiding voor tekst 8"/>
          <p:cNvSpPr>
            <a:spLocks noGrp="1"/>
          </p:cNvSpPr>
          <p:nvPr>
            <p:ph type="body" sz="quarter" idx="13" hasCustomPrompt="1"/>
          </p:nvPr>
        </p:nvSpPr>
        <p:spPr>
          <a:xfrm>
            <a:off x="2" y="5321302"/>
            <a:ext cx="12191999" cy="768351"/>
          </a:xfrm>
          <a:solidFill>
            <a:srgbClr val="000000">
              <a:alpha val="25098"/>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8889" y="6089651"/>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26255378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8" y="781059"/>
            <a:ext cx="4794251"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5"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Content Placeholder 3"/>
          <p:cNvSpPr>
            <a:spLocks noGrp="1"/>
          </p:cNvSpPr>
          <p:nvPr>
            <p:ph sz="half" idx="2" hasCustomPrompt="1"/>
          </p:nvPr>
        </p:nvSpPr>
        <p:spPr>
          <a:xfrm>
            <a:off x="6298141" y="1728002"/>
            <a:ext cx="4794251" cy="3910801"/>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45E638D5-D516-4E2F-9695-1FB33CC61B2C}"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9" name="Text Placeholder 2"/>
          <p:cNvSpPr>
            <a:spLocks noGrp="1"/>
          </p:cNvSpPr>
          <p:nvPr>
            <p:ph type="body" idx="13" hasCustomPrompt="1"/>
          </p:nvPr>
        </p:nvSpPr>
        <p:spPr>
          <a:xfrm>
            <a:off x="6286502" y="782400"/>
            <a:ext cx="4805892" cy="976317"/>
          </a:xfrm>
        </p:spPr>
        <p:txBody>
          <a:bodyPr anchor="t"/>
          <a:lstStyle>
            <a:lvl1pPr marL="0" indent="0">
              <a:buNone/>
              <a:defRPr lang="nl-NL" sz="2600" b="0" kern="1200" baseline="0" dirty="0" smtClean="0">
                <a:solidFill>
                  <a:schemeClr val="tx1"/>
                </a:solidFill>
                <a:latin typeface="+mj-lt"/>
                <a:ea typeface="+mj-ea"/>
                <a:cs typeface="+mj-cs"/>
              </a:defRPr>
            </a:lvl1pPr>
            <a:lvl2pPr marL="457178" indent="0">
              <a:buNone/>
              <a:defRPr sz="2000" b="1"/>
            </a:lvl2pPr>
            <a:lvl3pPr marL="914354" indent="0">
              <a:buNone/>
              <a:defRPr sz="1800" b="1"/>
            </a:lvl3pPr>
            <a:lvl4pPr marL="1371532" indent="0">
              <a:buNone/>
              <a:defRPr sz="1600" b="1"/>
            </a:lvl4pPr>
            <a:lvl5pPr marL="1828709" indent="0">
              <a:buNone/>
              <a:defRPr sz="1600" b="1"/>
            </a:lvl5pPr>
            <a:lvl6pPr marL="2285886" indent="0">
              <a:buNone/>
              <a:defRPr sz="1600" b="1"/>
            </a:lvl6pPr>
            <a:lvl7pPr marL="2743062" indent="0">
              <a:buNone/>
              <a:defRPr sz="1600" b="1"/>
            </a:lvl7pPr>
            <a:lvl8pPr marL="3200240" indent="0">
              <a:buNone/>
              <a:defRPr sz="1600" b="1"/>
            </a:lvl8pPr>
            <a:lvl9pPr marL="3657418" indent="0">
              <a:buNone/>
              <a:defRPr sz="1600" b="1"/>
            </a:lvl9pPr>
          </a:lstStyle>
          <a:p>
            <a:pPr lvl="0"/>
            <a:r>
              <a:rPr lang="en-GB"/>
              <a:t>Click to enter text</a:t>
            </a:r>
          </a:p>
        </p:txBody>
      </p:sp>
    </p:spTree>
    <p:extLst>
      <p:ext uri="{BB962C8B-B14F-4D97-AF65-F5344CB8AC3E}">
        <p14:creationId xmlns:p14="http://schemas.microsoft.com/office/powerpoint/2010/main" val="25613961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C245-777A-F709-D3B6-94A4B504885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1466A97-5D8D-0EAC-B473-EF8D29F924CD}"/>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4" name="Footer Placeholder 3">
            <a:extLst>
              <a:ext uri="{FF2B5EF4-FFF2-40B4-BE49-F238E27FC236}">
                <a16:creationId xmlns:a16="http://schemas.microsoft.com/office/drawing/2014/main" id="{1BABED22-9CE8-F2EC-19C7-E770EFAE50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33669-F0A8-5700-6C31-C0A1C88AAC7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53834639"/>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1_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0" y="782400"/>
            <a:ext cx="4800000"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5"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72F3397F-155D-4A02-ABAA-AAFF581904C3}"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6286502" y="1"/>
            <a:ext cx="5905500" cy="6089651"/>
          </a:xfrm>
        </p:spPr>
        <p:txBody>
          <a:bodyPr/>
          <a:lstStyle>
            <a:lvl1pPr>
              <a:defRPr/>
            </a:lvl1pPr>
          </a:lstStyle>
          <a:p>
            <a:r>
              <a:rPr lang="en-GB"/>
              <a:t>Click to insert image</a:t>
            </a:r>
          </a:p>
        </p:txBody>
      </p:sp>
    </p:spTree>
    <p:extLst>
      <p:ext uri="{BB962C8B-B14F-4D97-AF65-F5344CB8AC3E}">
        <p14:creationId xmlns:p14="http://schemas.microsoft.com/office/powerpoint/2010/main" val="39162582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1_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1" y="782400"/>
            <a:ext cx="6546851"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5" y="1727201"/>
            <a:ext cx="65510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6877C1D7-149F-415B-A78A-132A5453379C}"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8062384" y="1"/>
            <a:ext cx="4129616" cy="6089651"/>
          </a:xfrm>
        </p:spPr>
        <p:txBody>
          <a:bodyPr/>
          <a:lstStyle>
            <a:lvl1pPr>
              <a:defRPr/>
            </a:lvl1pPr>
          </a:lstStyle>
          <a:p>
            <a:r>
              <a:rPr lang="en-GB"/>
              <a:t>Click to insert image</a:t>
            </a:r>
          </a:p>
        </p:txBody>
      </p:sp>
    </p:spTree>
    <p:extLst>
      <p:ext uri="{BB962C8B-B14F-4D97-AF65-F5344CB8AC3E}">
        <p14:creationId xmlns:p14="http://schemas.microsoft.com/office/powerpoint/2010/main" val="4238940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1_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a:t>This is an example of a 27 </a:t>
            </a:r>
            <a:r>
              <a:rPr lang="en-GB" err="1"/>
              <a:t>pt</a:t>
            </a:r>
            <a:r>
              <a:rPr lang="en-GB"/>
              <a:t> headline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DE8A42C1-3F57-43E7-AAE5-70238AC8A40C}" type="datetime1">
              <a:rPr lang="LID4096" smtClean="0"/>
              <a:t>9/19/25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10" name="Tijdelijke aanduiding voor inhoud 9"/>
          <p:cNvSpPr>
            <a:spLocks noGrp="1" noChangeAspect="1"/>
          </p:cNvSpPr>
          <p:nvPr>
            <p:ph sz="quarter" idx="13" hasCustomPrompt="1"/>
          </p:nvPr>
        </p:nvSpPr>
        <p:spPr>
          <a:xfrm>
            <a:off x="2518835" y="1439335"/>
            <a:ext cx="7056967" cy="3969600"/>
          </a:xfrm>
        </p:spPr>
        <p:txBody>
          <a:bodyPr/>
          <a:lstStyle>
            <a:lvl1pPr>
              <a:defRPr baseline="0"/>
            </a:lvl1pPr>
          </a:lstStyle>
          <a:p>
            <a:pPr lvl="0"/>
            <a:r>
              <a:rPr lang="en-GB"/>
              <a:t>Click icon to insert 16x9 image or movie</a:t>
            </a:r>
          </a:p>
        </p:txBody>
      </p:sp>
      <p:sp>
        <p:nvSpPr>
          <p:cNvPr id="12" name="Tijdelijke aanduiding voor tekst 11"/>
          <p:cNvSpPr>
            <a:spLocks noGrp="1"/>
          </p:cNvSpPr>
          <p:nvPr>
            <p:ph type="body" sz="quarter" idx="14" hasCustomPrompt="1"/>
          </p:nvPr>
        </p:nvSpPr>
        <p:spPr>
          <a:xfrm>
            <a:off x="2518835" y="5475024"/>
            <a:ext cx="7056967" cy="220133"/>
          </a:xfrm>
        </p:spPr>
        <p:txBody>
          <a:bodyPr/>
          <a:lstStyle>
            <a:lvl1pPr>
              <a:defRPr sz="1467" i="1"/>
            </a:lvl1pPr>
          </a:lstStyle>
          <a:p>
            <a:pPr lvl="0"/>
            <a:r>
              <a:rPr lang="en-GB"/>
              <a:t>Click to insert Caption under image or movie</a:t>
            </a:r>
          </a:p>
        </p:txBody>
      </p:sp>
    </p:spTree>
    <p:extLst>
      <p:ext uri="{BB962C8B-B14F-4D97-AF65-F5344CB8AC3E}">
        <p14:creationId xmlns:p14="http://schemas.microsoft.com/office/powerpoint/2010/main" val="3902713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1_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 27pt headline on a slide with three images</a:t>
            </a:r>
            <a:endParaRPr lang="en-GB"/>
          </a:p>
        </p:txBody>
      </p:sp>
      <p:sp>
        <p:nvSpPr>
          <p:cNvPr id="3" name="Content Placeholder 2"/>
          <p:cNvSpPr>
            <a:spLocks noGrp="1"/>
          </p:cNvSpPr>
          <p:nvPr>
            <p:ph idx="1" hasCustomPrompt="1"/>
          </p:nvPr>
        </p:nvSpPr>
        <p:spPr>
          <a:xfrm>
            <a:off x="1011768" y="1742189"/>
            <a:ext cx="2779185" cy="848611"/>
          </a:xfrm>
        </p:spPr>
        <p:txBody>
          <a:bodyPr/>
          <a:lstStyle>
            <a:lvl1pPr>
              <a:defRPr sz="2200"/>
            </a:lvl1pPr>
          </a:lstStyle>
          <a:p>
            <a:pPr lvl="0"/>
            <a:r>
              <a:rPr lang="en-GB"/>
              <a:t>Click to enter text</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7117853E-1BFD-4F8E-B464-CD8DCD5874F7}" type="datetime1">
              <a:rPr lang="LID4096" smtClean="0"/>
              <a:t>9/19/25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7" name="Content Placeholder 2"/>
          <p:cNvSpPr>
            <a:spLocks noGrp="1"/>
          </p:cNvSpPr>
          <p:nvPr>
            <p:ph idx="13" hasCustomPrompt="1"/>
          </p:nvPr>
        </p:nvSpPr>
        <p:spPr>
          <a:xfrm>
            <a:off x="4654553" y="1736881"/>
            <a:ext cx="2779185" cy="848611"/>
          </a:xfrm>
        </p:spPr>
        <p:txBody>
          <a:bodyPr/>
          <a:lstStyle>
            <a:lvl1pPr>
              <a:defRPr sz="2200"/>
            </a:lvl1pPr>
          </a:lstStyle>
          <a:p>
            <a:pPr lvl="0"/>
            <a:r>
              <a:rPr lang="en-GB"/>
              <a:t>Click to enter text</a:t>
            </a:r>
          </a:p>
        </p:txBody>
      </p:sp>
      <p:sp>
        <p:nvSpPr>
          <p:cNvPr id="8" name="Content Placeholder 2"/>
          <p:cNvSpPr>
            <a:spLocks noGrp="1"/>
          </p:cNvSpPr>
          <p:nvPr>
            <p:ph idx="14" hasCustomPrompt="1"/>
          </p:nvPr>
        </p:nvSpPr>
        <p:spPr>
          <a:xfrm>
            <a:off x="8313888" y="1736881"/>
            <a:ext cx="2779185" cy="848611"/>
          </a:xfrm>
        </p:spPr>
        <p:txBody>
          <a:bodyPr/>
          <a:lstStyle>
            <a:lvl1pPr>
              <a:defRPr sz="2200"/>
            </a:lvl1pPr>
          </a:lstStyle>
          <a:p>
            <a:pPr lvl="0"/>
            <a:r>
              <a:rPr lang="en-GB"/>
              <a:t>Click to enter text</a:t>
            </a:r>
          </a:p>
        </p:txBody>
      </p:sp>
      <p:sp>
        <p:nvSpPr>
          <p:cNvPr id="10" name="Tijdelijke aanduiding voor afbeelding 9"/>
          <p:cNvSpPr>
            <a:spLocks noGrp="1"/>
          </p:cNvSpPr>
          <p:nvPr>
            <p:ph type="pic" sz="quarter" idx="15" hasCustomPrompt="1"/>
          </p:nvPr>
        </p:nvSpPr>
        <p:spPr>
          <a:xfrm>
            <a:off x="1007536" y="2590803"/>
            <a:ext cx="2783417" cy="3500397"/>
          </a:xfrm>
        </p:spPr>
        <p:txBody>
          <a:bodyPr/>
          <a:lstStyle>
            <a:lvl1pPr>
              <a:defRPr baseline="0"/>
            </a:lvl1pPr>
          </a:lstStyle>
          <a:p>
            <a:r>
              <a:rPr lang="en-GB"/>
              <a:t>Click to insert image</a:t>
            </a:r>
          </a:p>
        </p:txBody>
      </p:sp>
      <p:sp>
        <p:nvSpPr>
          <p:cNvPr id="11" name="Tijdelijke aanduiding voor afbeelding 9"/>
          <p:cNvSpPr>
            <a:spLocks noGrp="1"/>
          </p:cNvSpPr>
          <p:nvPr>
            <p:ph type="pic" sz="quarter" idx="16" hasCustomPrompt="1"/>
          </p:nvPr>
        </p:nvSpPr>
        <p:spPr>
          <a:xfrm>
            <a:off x="4650321" y="2590803"/>
            <a:ext cx="2783417" cy="3500397"/>
          </a:xfrm>
        </p:spPr>
        <p:txBody>
          <a:bodyPr/>
          <a:lstStyle>
            <a:lvl1pPr marL="0" marR="0" indent="0" algn="l" defTabSz="914354"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12" name="Tijdelijke aanduiding voor afbeelding 9"/>
          <p:cNvSpPr>
            <a:spLocks noGrp="1"/>
          </p:cNvSpPr>
          <p:nvPr>
            <p:ph type="pic" sz="quarter" idx="17" hasCustomPrompt="1"/>
          </p:nvPr>
        </p:nvSpPr>
        <p:spPr>
          <a:xfrm>
            <a:off x="8313888" y="2590803"/>
            <a:ext cx="2783417" cy="3500397"/>
          </a:xfrm>
        </p:spPr>
        <p:txBody>
          <a:bodyPr/>
          <a:lstStyle>
            <a:lvl1pPr marL="0" marR="0" indent="0" algn="l" defTabSz="914354"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5979862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024" y="782400"/>
            <a:ext cx="4800000"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6293791"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2CFCA13F-786B-4CD3-B3E0-33D62A259677}"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2" y="1"/>
            <a:ext cx="5806017" cy="6089651"/>
          </a:xfrm>
        </p:spPr>
        <p:txBody>
          <a:bodyPr/>
          <a:lstStyle>
            <a:lvl1pPr marL="0" marR="0" indent="0" algn="l" defTabSz="914354"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p:txBody>
      </p:sp>
    </p:spTree>
    <p:extLst>
      <p:ext uri="{BB962C8B-B14F-4D97-AF65-F5344CB8AC3E}">
        <p14:creationId xmlns:p14="http://schemas.microsoft.com/office/powerpoint/2010/main" val="1761514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9208" y="782400"/>
            <a:ext cx="6427893"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4654975" y="1727201"/>
            <a:ext cx="6432127" cy="3911600"/>
          </a:xfrm>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D40E3094-13AC-411E-9F7B-6343E40D6D55}"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0" y="1"/>
            <a:ext cx="4030133" cy="6089651"/>
          </a:xfrm>
        </p:spPr>
        <p:txBody>
          <a:bodyPr/>
          <a:lstStyle/>
          <a:p>
            <a:r>
              <a:rPr lang="en-GB"/>
              <a:t>Click to insert image</a:t>
            </a:r>
          </a:p>
        </p:txBody>
      </p:sp>
    </p:spTree>
    <p:extLst>
      <p:ext uri="{BB962C8B-B14F-4D97-AF65-F5344CB8AC3E}">
        <p14:creationId xmlns:p14="http://schemas.microsoft.com/office/powerpoint/2010/main" val="4292082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Heading + full screen dark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8" y="691202"/>
            <a:ext cx="10075333" cy="978436"/>
          </a:xfrm>
        </p:spPr>
        <p:txBody>
          <a:bodyPr/>
          <a:lstStyle>
            <a:lvl1pPr>
              <a:defRPr baseline="0">
                <a:solidFill>
                  <a:schemeClr val="bg1"/>
                </a:solidFill>
              </a:defRPr>
            </a:lvl1pPr>
          </a:lstStyle>
          <a:p>
            <a:r>
              <a:rPr lang="en-GB"/>
              <a:t>This is an example of a white headline on a full screen, dark image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A169E858-0BE1-48FA-8FC7-5082DA92F793}" type="datetime1">
              <a:rPr lang="LID4096" smtClean="0"/>
              <a:t>9/19/25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5994442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Heading + full screen ligh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8" y="691202"/>
            <a:ext cx="10075333" cy="978436"/>
          </a:xfrm>
        </p:spPr>
        <p:txBody>
          <a:bodyPr/>
          <a:lstStyle>
            <a:lvl1pPr>
              <a:defRPr baseline="0">
                <a:solidFill>
                  <a:schemeClr val="tx1"/>
                </a:solidFill>
              </a:defRPr>
            </a:lvl1pPr>
          </a:lstStyle>
          <a:p>
            <a:r>
              <a:rPr lang="en-GB"/>
              <a:t>This is an example of a black headline on a full screen, light image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BF52B13-8B12-4D8A-9796-0DDF38FD72A5}" type="datetime1">
              <a:rPr lang="LID4096" smtClean="0"/>
              <a:t>9/19/25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7656236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8" y="691202"/>
            <a:ext cx="10075333" cy="978436"/>
          </a:xfrm>
        </p:spPr>
        <p:txBody>
          <a:bodyPr/>
          <a:lstStyle>
            <a:lvl1pPr>
              <a:defRPr baseline="0">
                <a:solidFill>
                  <a:schemeClr val="tx1"/>
                </a:solidFill>
              </a:defRPr>
            </a:lvl1pPr>
          </a:lstStyle>
          <a:p>
            <a:r>
              <a:rPr lang="en-GB"/>
              <a:t>This is an example of a black headline on a white background</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F0CB852-9BD1-404F-8981-A711EAAB556A}" type="datetime1">
              <a:rPr lang="LID4096" smtClean="0"/>
              <a:t>9/19/25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cxnSp>
        <p:nvCxnSpPr>
          <p:cNvPr id="7" name="Rechte verbindingslijn 6"/>
          <p:cNvCxnSpPr/>
          <p:nvPr userDrawn="1"/>
        </p:nvCxnSpPr>
        <p:spPr>
          <a:xfrm>
            <a:off x="0" y="6085043"/>
            <a:ext cx="1219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2520002" y="1732100"/>
            <a:ext cx="7056967" cy="3969600"/>
          </a:xfrm>
        </p:spPr>
        <p:txBody>
          <a:bodyPr/>
          <a:lstStyle>
            <a:lvl1pPr marL="0" marR="0" indent="0" algn="l" defTabSz="914354"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54"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1852827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535" y="782402"/>
            <a:ext cx="10084741" cy="688452"/>
          </a:xfrm>
        </p:spPr>
        <p:txBody>
          <a:bodyPr wrap="none"/>
          <a:lstStyle>
            <a:lvl1pPr>
              <a:lnSpc>
                <a:spcPct val="100000"/>
              </a:lnSpc>
              <a:defRPr sz="2600" b="0" baseline="0"/>
            </a:lvl1pPr>
          </a:lstStyle>
          <a:p>
            <a:r>
              <a:rPr lang="en-US"/>
              <a:t>Sample slide with table and text</a:t>
            </a:r>
            <a:endParaRPr lang="en-GB"/>
          </a:p>
        </p:txBody>
      </p:sp>
      <p:sp>
        <p:nvSpPr>
          <p:cNvPr id="3" name="Content Placeholder 2"/>
          <p:cNvSpPr>
            <a:spLocks noGrp="1"/>
          </p:cNvSpPr>
          <p:nvPr>
            <p:ph sz="half" idx="1" hasCustomPrompt="1"/>
          </p:nvPr>
        </p:nvSpPr>
        <p:spPr>
          <a:xfrm>
            <a:off x="1007536" y="3517902"/>
            <a:ext cx="10084741" cy="21209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5CF6D914-1564-4E85-BEDA-3881613C593F}"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8" name="Tijdelijke aanduiding voor tabel 7"/>
          <p:cNvSpPr>
            <a:spLocks noGrp="1"/>
          </p:cNvSpPr>
          <p:nvPr>
            <p:ph type="tbl" sz="quarter" idx="13" hasCustomPrompt="1"/>
          </p:nvPr>
        </p:nvSpPr>
        <p:spPr>
          <a:xfrm>
            <a:off x="1007535" y="1439335"/>
            <a:ext cx="10079567" cy="1536000"/>
          </a:xfrm>
        </p:spPr>
        <p:txBody>
          <a:bodyPr/>
          <a:lstStyle>
            <a:lvl1pPr>
              <a:defRPr/>
            </a:lvl1pPr>
          </a:lstStyle>
          <a:p>
            <a:r>
              <a:rPr lang="en-GB"/>
              <a:t>Click to insert table</a:t>
            </a:r>
          </a:p>
        </p:txBody>
      </p:sp>
    </p:spTree>
    <p:extLst>
      <p:ext uri="{BB962C8B-B14F-4D97-AF65-F5344CB8AC3E}">
        <p14:creationId xmlns:p14="http://schemas.microsoft.com/office/powerpoint/2010/main" val="17006504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C245-777A-F709-D3B6-94A4B504885A}"/>
              </a:ext>
            </a:extLst>
          </p:cNvPr>
          <p:cNvSpPr>
            <a:spLocks noGrp="1"/>
          </p:cNvSpPr>
          <p:nvPr>
            <p:ph type="title"/>
          </p:nvPr>
        </p:nvSpPr>
        <p:spPr>
          <a:xfrm>
            <a:off x="1041722" y="2501573"/>
            <a:ext cx="10312079"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11466A97-5D8D-0EAC-B473-EF8D29F924CD}"/>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4" name="Footer Placeholder 3">
            <a:extLst>
              <a:ext uri="{FF2B5EF4-FFF2-40B4-BE49-F238E27FC236}">
                <a16:creationId xmlns:a16="http://schemas.microsoft.com/office/drawing/2014/main" id="{1BABED22-9CE8-F2EC-19C7-E770EFAE50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33669-F0A8-5700-6C31-C0A1C88AAC7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80473414"/>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535" y="782402"/>
            <a:ext cx="10084741" cy="688452"/>
          </a:xfrm>
        </p:spPr>
        <p:txBody>
          <a:bodyPr wrap="none"/>
          <a:lstStyle>
            <a:lvl1pPr>
              <a:lnSpc>
                <a:spcPct val="100000"/>
              </a:lnSpc>
              <a:defRPr sz="2600" b="0" baseline="0"/>
            </a:lvl1pPr>
          </a:lstStyle>
          <a:p>
            <a:r>
              <a:rPr lang="en-GB"/>
              <a:t>Example chart</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CE25CBDC-69BF-4CB1-B07F-1BC305F652DD}"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9" name="Tijdelijke aanduiding voor grafiek 8"/>
          <p:cNvSpPr>
            <a:spLocks noGrp="1"/>
          </p:cNvSpPr>
          <p:nvPr>
            <p:ph type="chart" sz="quarter" idx="13" hasCustomPrompt="1"/>
          </p:nvPr>
        </p:nvSpPr>
        <p:spPr>
          <a:xfrm>
            <a:off x="1007535" y="1439333"/>
            <a:ext cx="10079567" cy="4199467"/>
          </a:xfrm>
        </p:spPr>
        <p:txBody>
          <a:bodyPr/>
          <a:lstStyle>
            <a:lvl1pPr>
              <a:defRPr/>
            </a:lvl1pPr>
          </a:lstStyle>
          <a:p>
            <a:r>
              <a:rPr lang="en-GB"/>
              <a:t>Click to insert chart</a:t>
            </a:r>
          </a:p>
        </p:txBody>
      </p:sp>
    </p:spTree>
    <p:extLst>
      <p:ext uri="{BB962C8B-B14F-4D97-AF65-F5344CB8AC3E}">
        <p14:creationId xmlns:p14="http://schemas.microsoft.com/office/powerpoint/2010/main" val="31694758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Grafiek">
    <p:spTree>
      <p:nvGrpSpPr>
        <p:cNvPr id="1" name=""/>
        <p:cNvGrpSpPr/>
        <p:nvPr/>
      </p:nvGrpSpPr>
      <p:grpSpPr>
        <a:xfrm>
          <a:off x="0" y="0"/>
          <a:ext cx="0" cy="0"/>
          <a:chOff x="0" y="0"/>
          <a:chExt cx="0" cy="0"/>
        </a:xfrm>
      </p:grpSpPr>
      <p:sp>
        <p:nvSpPr>
          <p:cNvPr id="2" name="Titel 1"/>
          <p:cNvSpPr>
            <a:spLocks noGrp="1"/>
          </p:cNvSpPr>
          <p:nvPr>
            <p:ph type="title" hasCustomPrompt="1"/>
          </p:nvPr>
        </p:nvSpPr>
        <p:spPr/>
        <p:txBody>
          <a:bodyPr/>
          <a:lstStyle>
            <a:lvl1pPr>
              <a:defRPr sz="2600" b="0"/>
            </a:lvl1pPr>
          </a:lstStyle>
          <a:p>
            <a:r>
              <a:rPr lang="en-US"/>
              <a:t>Chart title</a:t>
            </a:r>
          </a:p>
        </p:txBody>
      </p:sp>
      <p:sp>
        <p:nvSpPr>
          <p:cNvPr id="5" name="Tijdelijke aanduiding voor voettekst 4"/>
          <p:cNvSpPr>
            <a:spLocks noGrp="1"/>
          </p:cNvSpPr>
          <p:nvPr>
            <p:ph type="ftr" sz="quarter" idx="11"/>
          </p:nvPr>
        </p:nvSpPr>
        <p:spPr>
          <a:xfrm>
            <a:off x="4038600" y="6356351"/>
            <a:ext cx="4114800" cy="365125"/>
          </a:xfrm>
          <a:prstGeom prst="rect">
            <a:avLst/>
          </a:prstGeom>
        </p:spPr>
        <p:txBody>
          <a:bodyPr/>
          <a:lstStyle/>
          <a:p>
            <a:endParaRPr lang="en-US"/>
          </a:p>
        </p:txBody>
      </p:sp>
      <p:sp>
        <p:nvSpPr>
          <p:cNvPr id="6" name="Tijdelijke aanduiding voor dianummer 5"/>
          <p:cNvSpPr>
            <a:spLocks noGrp="1"/>
          </p:cNvSpPr>
          <p:nvPr>
            <p:ph type="sldNum" sz="quarter" idx="12"/>
          </p:nvPr>
        </p:nvSpPr>
        <p:spPr>
          <a:xfrm>
            <a:off x="8610600" y="6356351"/>
            <a:ext cx="2743200" cy="365125"/>
          </a:xfrm>
          <a:prstGeom prst="rect">
            <a:avLst/>
          </a:prstGeom>
        </p:spPr>
        <p:txBody>
          <a:bodyPr/>
          <a:lstStyle/>
          <a:p>
            <a:fld id="{B7CEC10D-CD46-426F-915E-6C78530279CB}" type="slidenum">
              <a:rPr lang="en-US" smtClean="0"/>
              <a:t>‹#›</a:t>
            </a:fld>
            <a:endParaRPr lang="en-US"/>
          </a:p>
        </p:txBody>
      </p:sp>
      <p:sp>
        <p:nvSpPr>
          <p:cNvPr id="8" name="Tijdelijke aanduiding voor grafiek 7"/>
          <p:cNvSpPr>
            <a:spLocks noGrp="1"/>
          </p:cNvSpPr>
          <p:nvPr>
            <p:ph type="chart" sz="quarter" idx="13" hasCustomPrompt="1"/>
          </p:nvPr>
        </p:nvSpPr>
        <p:spPr>
          <a:xfrm>
            <a:off x="1086680" y="1431307"/>
            <a:ext cx="9939131" cy="4323452"/>
          </a:xfrm>
        </p:spPr>
        <p:txBody>
          <a:bodyPr/>
          <a:lstStyle>
            <a:lvl1pPr>
              <a:defRPr/>
            </a:lvl1pPr>
          </a:lstStyle>
          <a:p>
            <a:r>
              <a:rPr lang="en-US"/>
              <a:t>Chart</a:t>
            </a:r>
          </a:p>
        </p:txBody>
      </p:sp>
      <p:sp>
        <p:nvSpPr>
          <p:cNvPr id="9" name="Tekstvak 8"/>
          <p:cNvSpPr txBox="1"/>
          <p:nvPr userDrawn="1"/>
        </p:nvSpPr>
        <p:spPr>
          <a:xfrm>
            <a:off x="-2425149" y="1449200"/>
            <a:ext cx="2305879" cy="246221"/>
          </a:xfrm>
          <a:prstGeom prst="rect">
            <a:avLst/>
          </a:prstGeom>
          <a:solidFill>
            <a:schemeClr val="accent6"/>
          </a:solidFill>
        </p:spPr>
        <p:txBody>
          <a:bodyPr wrap="square" rtlCol="0">
            <a:spAutoFit/>
          </a:bodyPr>
          <a:lstStyle/>
          <a:p>
            <a:r>
              <a:rPr lang="en-US" sz="1000" baseline="0">
                <a:solidFill>
                  <a:schemeClr val="tx1"/>
                </a:solidFill>
              </a:rPr>
              <a:t>Add chart by clicking on chart icon</a:t>
            </a:r>
            <a:endParaRPr lang="en-US" sz="1000">
              <a:solidFill>
                <a:schemeClr val="tx1"/>
              </a:solidFill>
            </a:endParaRPr>
          </a:p>
        </p:txBody>
      </p:sp>
    </p:spTree>
    <p:extLst>
      <p:ext uri="{BB962C8B-B14F-4D97-AF65-F5344CB8AC3E}">
        <p14:creationId xmlns:p14="http://schemas.microsoft.com/office/powerpoint/2010/main" val="1451371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2_Title slide - Title at the top">
    <p:spTree>
      <p:nvGrpSpPr>
        <p:cNvPr id="1" name=""/>
        <p:cNvGrpSpPr/>
        <p:nvPr/>
      </p:nvGrpSpPr>
      <p:grpSpPr>
        <a:xfrm>
          <a:off x="0" y="0"/>
          <a:ext cx="0" cy="0"/>
          <a:chOff x="0" y="0"/>
          <a:chExt cx="0" cy="0"/>
        </a:xfrm>
      </p:grpSpPr>
      <p:sp>
        <p:nvSpPr>
          <p:cNvPr id="10" name="Black75"/>
          <p:cNvSpPr/>
          <p:nvPr userDrawn="1"/>
        </p:nvSpPr>
        <p:spPr>
          <a:xfrm>
            <a:off x="0" y="100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2" y="1008065"/>
            <a:ext cx="12191999" cy="1056000"/>
          </a:xfrm>
          <a:solidFill>
            <a:schemeClr val="tx2">
              <a:alpha val="50000"/>
            </a:schemeClr>
          </a:solidFill>
        </p:spPr>
        <p:txBody>
          <a:bodyPr lIns="756000" rIns="1962000" anchor="ctr"/>
          <a:lstStyle>
            <a:lvl1pPr algn="l">
              <a:lnSpc>
                <a:spcPts val="3067"/>
              </a:lnSpc>
              <a:defRPr sz="2933" baseline="0">
                <a:solidFill>
                  <a:schemeClr val="bg1"/>
                </a:solidFill>
              </a:defRPr>
            </a:lvl1pPr>
          </a:lstStyle>
          <a:p>
            <a:r>
              <a:rPr lang="en-GB"/>
              <a:t>Example of a title at the top</a:t>
            </a:r>
          </a:p>
        </p:txBody>
      </p:sp>
      <p:sp>
        <p:nvSpPr>
          <p:cNvPr id="3" name="Subtitle 2"/>
          <p:cNvSpPr>
            <a:spLocks noGrp="1"/>
          </p:cNvSpPr>
          <p:nvPr>
            <p:ph type="subTitle" idx="1" hasCustomPrompt="1"/>
          </p:nvPr>
        </p:nvSpPr>
        <p:spPr>
          <a:xfrm>
            <a:off x="2" y="2064000"/>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787468" y="6091770"/>
            <a:ext cx="2404533" cy="766233"/>
          </a:xfrm>
          <a:prstGeom prst="rect">
            <a:avLst/>
          </a:prstGeom>
        </p:spPr>
      </p:pic>
      <p:sp>
        <p:nvSpPr>
          <p:cNvPr id="9" name="Tijdelijke aanduiding voor tekst 8"/>
          <p:cNvSpPr>
            <a:spLocks noGrp="1"/>
          </p:cNvSpPr>
          <p:nvPr>
            <p:ph type="body" sz="quarter" idx="13" hasCustomPrompt="1"/>
          </p:nvPr>
        </p:nvSpPr>
        <p:spPr>
          <a:xfrm>
            <a:off x="3" y="5321303"/>
            <a:ext cx="12191999" cy="768351"/>
          </a:xfrm>
          <a:solidFill>
            <a:srgbClr val="000000">
              <a:alpha val="25000"/>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8889" y="6089653"/>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663513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Title slide - Title in the middle">
    <p:spTree>
      <p:nvGrpSpPr>
        <p:cNvPr id="1" name=""/>
        <p:cNvGrpSpPr/>
        <p:nvPr/>
      </p:nvGrpSpPr>
      <p:grpSpPr>
        <a:xfrm>
          <a:off x="0" y="0"/>
          <a:ext cx="0" cy="0"/>
          <a:chOff x="0" y="0"/>
          <a:chExt cx="0" cy="0"/>
        </a:xfrm>
      </p:grpSpPr>
      <p:sp>
        <p:nvSpPr>
          <p:cNvPr id="4" name="Black75"/>
          <p:cNvSpPr/>
          <p:nvPr userDrawn="1"/>
        </p:nvSpPr>
        <p:spPr>
          <a:xfrm>
            <a:off x="0" y="244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2" y="2447399"/>
            <a:ext cx="12191999" cy="1056000"/>
          </a:xfrm>
          <a:solidFill>
            <a:schemeClr val="tx2">
              <a:alpha val="50000"/>
            </a:schemeClr>
          </a:solidFill>
        </p:spPr>
        <p:txBody>
          <a:bodyPr lIns="756000" rIns="1962000" anchor="ctr"/>
          <a:lstStyle>
            <a:lvl1pPr algn="l">
              <a:lnSpc>
                <a:spcPts val="3067"/>
              </a:lnSpc>
              <a:defRPr sz="2933">
                <a:solidFill>
                  <a:schemeClr val="bg1"/>
                </a:solidFill>
              </a:defRPr>
            </a:lvl1pPr>
          </a:lstStyle>
          <a:p>
            <a:r>
              <a:rPr lang="en-GB"/>
              <a:t>Example of a title in the middle</a:t>
            </a:r>
          </a:p>
        </p:txBody>
      </p:sp>
      <p:sp>
        <p:nvSpPr>
          <p:cNvPr id="3" name="Subtitle 2"/>
          <p:cNvSpPr>
            <a:spLocks noGrp="1"/>
          </p:cNvSpPr>
          <p:nvPr>
            <p:ph type="subTitle" idx="1" hasCustomPrompt="1"/>
          </p:nvPr>
        </p:nvSpPr>
        <p:spPr>
          <a:xfrm>
            <a:off x="2" y="3504129"/>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787468" y="6091770"/>
            <a:ext cx="2404533" cy="766233"/>
          </a:xfrm>
          <a:prstGeom prst="rect">
            <a:avLst/>
          </a:prstGeom>
        </p:spPr>
      </p:pic>
      <p:sp>
        <p:nvSpPr>
          <p:cNvPr id="9" name="Tijdelijke aanduiding voor tekst 8"/>
          <p:cNvSpPr>
            <a:spLocks noGrp="1"/>
          </p:cNvSpPr>
          <p:nvPr>
            <p:ph type="body" sz="quarter" idx="13" hasCustomPrompt="1"/>
          </p:nvPr>
        </p:nvSpPr>
        <p:spPr>
          <a:xfrm>
            <a:off x="3" y="5321303"/>
            <a:ext cx="12191999" cy="768351"/>
          </a:xfrm>
          <a:solidFill>
            <a:srgbClr val="000000">
              <a:alpha val="25098"/>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8889" y="6089653"/>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6124895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itle slide - Title at the bottom">
    <p:spTree>
      <p:nvGrpSpPr>
        <p:cNvPr id="1" name=""/>
        <p:cNvGrpSpPr/>
        <p:nvPr/>
      </p:nvGrpSpPr>
      <p:grpSpPr>
        <a:xfrm>
          <a:off x="0" y="0"/>
          <a:ext cx="0" cy="0"/>
          <a:chOff x="0" y="0"/>
          <a:chExt cx="0" cy="0"/>
        </a:xfrm>
      </p:grpSpPr>
      <p:sp>
        <p:nvSpPr>
          <p:cNvPr id="8" name="Black75"/>
          <p:cNvSpPr/>
          <p:nvPr userDrawn="1"/>
        </p:nvSpPr>
        <p:spPr>
          <a:xfrm>
            <a:off x="0" y="3888000"/>
            <a:ext cx="12192000" cy="1440000"/>
          </a:xfrm>
          <a:prstGeom prst="rect">
            <a:avLst/>
          </a:prstGeom>
          <a:solidFill>
            <a:schemeClr val="tx1">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2400"/>
          </a:p>
        </p:txBody>
      </p:sp>
      <p:sp>
        <p:nvSpPr>
          <p:cNvPr id="2" name="Title 1"/>
          <p:cNvSpPr>
            <a:spLocks noGrp="1"/>
          </p:cNvSpPr>
          <p:nvPr>
            <p:ph type="ctrTitle" hasCustomPrompt="1"/>
          </p:nvPr>
        </p:nvSpPr>
        <p:spPr>
          <a:xfrm>
            <a:off x="2" y="3886732"/>
            <a:ext cx="12191999" cy="1056000"/>
          </a:xfrm>
          <a:solidFill>
            <a:schemeClr val="tx2">
              <a:alpha val="50000"/>
            </a:schemeClr>
          </a:solidFill>
        </p:spPr>
        <p:txBody>
          <a:bodyPr lIns="756000" rIns="1962000" anchor="ctr"/>
          <a:lstStyle>
            <a:lvl1pPr algn="l">
              <a:lnSpc>
                <a:spcPts val="3067"/>
              </a:lnSpc>
              <a:defRPr sz="2933">
                <a:solidFill>
                  <a:schemeClr val="bg1"/>
                </a:solidFill>
              </a:defRPr>
            </a:lvl1pPr>
          </a:lstStyle>
          <a:p>
            <a:r>
              <a:rPr lang="en-GB"/>
              <a:t>Example of a title at the bottom</a:t>
            </a:r>
          </a:p>
        </p:txBody>
      </p:sp>
      <p:sp>
        <p:nvSpPr>
          <p:cNvPr id="3" name="Subtitle 2"/>
          <p:cNvSpPr>
            <a:spLocks noGrp="1"/>
          </p:cNvSpPr>
          <p:nvPr>
            <p:ph type="subTitle" idx="1" hasCustomPrompt="1"/>
          </p:nvPr>
        </p:nvSpPr>
        <p:spPr>
          <a:xfrm>
            <a:off x="2" y="4944788"/>
            <a:ext cx="12191999" cy="384000"/>
          </a:xfrm>
          <a:solidFill>
            <a:schemeClr val="tx2">
              <a:alpha val="50000"/>
            </a:schemeClr>
          </a:solidFill>
          <a:ln>
            <a:noFill/>
          </a:ln>
        </p:spPr>
        <p:txBody>
          <a:bodyPr wrap="none" lIns="756000" tIns="18000" rIns="1962000"/>
          <a:lstStyle>
            <a:lvl1pPr marL="0" indent="0" algn="l">
              <a:buNone/>
              <a:defRPr sz="1333" b="1" cap="all" baseline="0">
                <a:solidFill>
                  <a:schemeClr val="bg1"/>
                </a:solidFill>
              </a:defRPr>
            </a:lvl1pPr>
            <a:lvl2pPr marL="457167" indent="0" algn="ctr">
              <a:buNone/>
              <a:defRPr sz="2000"/>
            </a:lvl2pPr>
            <a:lvl3pPr marL="914332" indent="0" algn="ctr">
              <a:buNone/>
              <a:defRPr sz="1800"/>
            </a:lvl3pPr>
            <a:lvl4pPr marL="1371498" indent="0" algn="ctr">
              <a:buNone/>
              <a:defRPr sz="1600"/>
            </a:lvl4pPr>
            <a:lvl5pPr marL="1828664" indent="0" algn="ctr">
              <a:buNone/>
              <a:defRPr sz="1600"/>
            </a:lvl5pPr>
            <a:lvl6pPr marL="2285830" indent="0" algn="ctr">
              <a:buNone/>
              <a:defRPr sz="1600"/>
            </a:lvl6pPr>
            <a:lvl7pPr marL="2742994" indent="0" algn="ctr">
              <a:buNone/>
              <a:defRPr sz="1600"/>
            </a:lvl7pPr>
            <a:lvl8pPr marL="3200160" indent="0" algn="ctr">
              <a:buNone/>
              <a:defRPr sz="1600"/>
            </a:lvl8pPr>
            <a:lvl9pPr marL="3657327" indent="0" algn="ctr">
              <a:buNone/>
              <a:defRPr sz="1600"/>
            </a:lvl9pPr>
          </a:lstStyle>
          <a:p>
            <a:r>
              <a:rPr lang="en-GB"/>
              <a:t>SUBTITLE OR DATE</a:t>
            </a:r>
          </a:p>
        </p:txBody>
      </p:sp>
      <p:pic>
        <p:nvPicPr>
          <p:cNvPr id="7" name="Picture 2">
            <a:extLst>
              <a:ext uri="{FF2B5EF4-FFF2-40B4-BE49-F238E27FC236}">
                <a16:creationId xmlns:a16="http://schemas.microsoft.com/office/drawing/2014/main" id="{521D38FC-6D70-0146-84E1-32B3F0A2D642}"/>
              </a:ext>
            </a:extLst>
          </p:cNvPr>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9787468" y="6091770"/>
            <a:ext cx="2404533" cy="766233"/>
          </a:xfrm>
          <a:prstGeom prst="rect">
            <a:avLst/>
          </a:prstGeom>
        </p:spPr>
      </p:pic>
      <p:sp>
        <p:nvSpPr>
          <p:cNvPr id="9" name="Tijdelijke aanduiding voor tekst 8"/>
          <p:cNvSpPr>
            <a:spLocks noGrp="1"/>
          </p:cNvSpPr>
          <p:nvPr>
            <p:ph type="body" sz="quarter" idx="13" hasCustomPrompt="1"/>
          </p:nvPr>
        </p:nvSpPr>
        <p:spPr>
          <a:xfrm>
            <a:off x="3" y="5321303"/>
            <a:ext cx="12191999" cy="768351"/>
          </a:xfrm>
          <a:solidFill>
            <a:srgbClr val="000000">
              <a:alpha val="25098"/>
            </a:srgbClr>
          </a:solidFill>
          <a:ln>
            <a:noFill/>
          </a:ln>
        </p:spPr>
        <p:txBody>
          <a:bodyPr lIns="756000" anchor="ctr" anchorCtr="0"/>
          <a:lstStyle>
            <a:lvl1pPr>
              <a:defRPr sz="1467" b="1">
                <a:solidFill>
                  <a:schemeClr val="bg1"/>
                </a:solidFill>
              </a:defRPr>
            </a:lvl1pPr>
          </a:lstStyle>
          <a:p>
            <a:pPr lvl="0"/>
            <a:r>
              <a:rPr lang="en-GB"/>
              <a:t>Name, Function</a:t>
            </a:r>
          </a:p>
        </p:txBody>
      </p:sp>
      <p:sp>
        <p:nvSpPr>
          <p:cNvPr id="11" name="Tijdelijke aanduiding voor tekst 8"/>
          <p:cNvSpPr>
            <a:spLocks noGrp="1"/>
          </p:cNvSpPr>
          <p:nvPr>
            <p:ph type="body" sz="quarter" idx="14" hasCustomPrompt="1"/>
          </p:nvPr>
        </p:nvSpPr>
        <p:spPr>
          <a:xfrm>
            <a:off x="-8889" y="6089653"/>
            <a:ext cx="9796356" cy="768351"/>
          </a:xfrm>
          <a:solidFill>
            <a:srgbClr val="FFFFFF"/>
          </a:solidFill>
          <a:ln>
            <a:noFill/>
          </a:ln>
        </p:spPr>
        <p:txBody>
          <a:bodyPr lIns="756000" anchor="ctr" anchorCtr="0"/>
          <a:lstStyle>
            <a:lvl1pPr>
              <a:defRPr sz="1467" b="0" baseline="0">
                <a:solidFill>
                  <a:schemeClr val="tx1"/>
                </a:solidFill>
              </a:defRPr>
            </a:lvl1pPr>
          </a:lstStyle>
          <a:p>
            <a:pPr lvl="0"/>
            <a:r>
              <a:rPr lang="en-GB"/>
              <a:t>Department, Sub department or Capacity Group</a:t>
            </a:r>
          </a:p>
        </p:txBody>
      </p:sp>
    </p:spTree>
    <p:extLst>
      <p:ext uri="{BB962C8B-B14F-4D97-AF65-F5344CB8AC3E}">
        <p14:creationId xmlns:p14="http://schemas.microsoft.com/office/powerpoint/2010/main" val="1805963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ext slide - 2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9" y="781059"/>
            <a:ext cx="4794251"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5"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4" name="Content Placeholder 3"/>
          <p:cNvSpPr>
            <a:spLocks noGrp="1"/>
          </p:cNvSpPr>
          <p:nvPr>
            <p:ph sz="half" idx="2" hasCustomPrompt="1"/>
          </p:nvPr>
        </p:nvSpPr>
        <p:spPr>
          <a:xfrm>
            <a:off x="6298141" y="1728004"/>
            <a:ext cx="4794251" cy="3910801"/>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EF68926B-CD77-4515-AA2C-738EF52E2666}"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9" name="Text Placeholder 2"/>
          <p:cNvSpPr>
            <a:spLocks noGrp="1"/>
          </p:cNvSpPr>
          <p:nvPr>
            <p:ph type="body" idx="13" hasCustomPrompt="1"/>
          </p:nvPr>
        </p:nvSpPr>
        <p:spPr>
          <a:xfrm>
            <a:off x="6286503" y="782400"/>
            <a:ext cx="4805892" cy="976317"/>
          </a:xfrm>
        </p:spPr>
        <p:txBody>
          <a:bodyPr anchor="t"/>
          <a:lstStyle>
            <a:lvl1pPr marL="0" indent="0">
              <a:buNone/>
              <a:defRPr lang="nl-NL" sz="2600" b="0" kern="1200" baseline="0" dirty="0" smtClean="0">
                <a:solidFill>
                  <a:schemeClr val="tx1"/>
                </a:solidFill>
                <a:latin typeface="+mj-lt"/>
                <a:ea typeface="+mj-ea"/>
                <a:cs typeface="+mj-cs"/>
              </a:defRPr>
            </a:lvl1pPr>
            <a:lvl2pPr marL="457167" indent="0">
              <a:buNone/>
              <a:defRPr sz="2000" b="1"/>
            </a:lvl2pPr>
            <a:lvl3pPr marL="914332" indent="0">
              <a:buNone/>
              <a:defRPr sz="1800" b="1"/>
            </a:lvl3pPr>
            <a:lvl4pPr marL="1371498" indent="0">
              <a:buNone/>
              <a:defRPr sz="1600" b="1"/>
            </a:lvl4pPr>
            <a:lvl5pPr marL="1828664" indent="0">
              <a:buNone/>
              <a:defRPr sz="1600" b="1"/>
            </a:lvl5pPr>
            <a:lvl6pPr marL="2285830" indent="0">
              <a:buNone/>
              <a:defRPr sz="1600" b="1"/>
            </a:lvl6pPr>
            <a:lvl7pPr marL="2742994" indent="0">
              <a:buNone/>
              <a:defRPr sz="1600" b="1"/>
            </a:lvl7pPr>
            <a:lvl8pPr marL="3200160" indent="0">
              <a:buNone/>
              <a:defRPr sz="1600" b="1"/>
            </a:lvl8pPr>
            <a:lvl9pPr marL="3657327" indent="0">
              <a:buNone/>
              <a:defRPr sz="1600" b="1"/>
            </a:lvl9pPr>
          </a:lstStyle>
          <a:p>
            <a:pPr lvl="0"/>
            <a:r>
              <a:rPr lang="en-GB"/>
              <a:t>Click to enter text</a:t>
            </a:r>
          </a:p>
        </p:txBody>
      </p:sp>
    </p:spTree>
    <p:extLst>
      <p:ext uri="{BB962C8B-B14F-4D97-AF65-F5344CB8AC3E}">
        <p14:creationId xmlns:p14="http://schemas.microsoft.com/office/powerpoint/2010/main" val="3148532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2_1/2 text - 1/2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0" y="782400"/>
            <a:ext cx="4800000"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5"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76567ED1-F9F5-4415-B1C4-96143DA77FFB}"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6286503" y="1"/>
            <a:ext cx="5905500" cy="6089651"/>
          </a:xfrm>
        </p:spPr>
        <p:txBody>
          <a:bodyPr/>
          <a:lstStyle>
            <a:lvl1pPr>
              <a:defRPr/>
            </a:lvl1pPr>
          </a:lstStyle>
          <a:p>
            <a:r>
              <a:rPr lang="en-GB"/>
              <a:t>Click to insert image</a:t>
            </a:r>
          </a:p>
        </p:txBody>
      </p:sp>
    </p:spTree>
    <p:extLst>
      <p:ext uri="{BB962C8B-B14F-4D97-AF65-F5344CB8AC3E}">
        <p14:creationId xmlns:p14="http://schemas.microsoft.com/office/powerpoint/2010/main" val="14041359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2/3 text - 1/3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8001" y="782400"/>
            <a:ext cx="6546851"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1007535" y="1727201"/>
            <a:ext cx="65510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CD4A5BD6-0E65-4C3C-9CAF-610901036B43}"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8062384" y="1"/>
            <a:ext cx="4129616" cy="6089651"/>
          </a:xfrm>
        </p:spPr>
        <p:txBody>
          <a:bodyPr/>
          <a:lstStyle>
            <a:lvl1pPr>
              <a:defRPr/>
            </a:lvl1pPr>
          </a:lstStyle>
          <a:p>
            <a:r>
              <a:rPr lang="en-GB"/>
              <a:t>Click to insert image</a:t>
            </a:r>
          </a:p>
        </p:txBody>
      </p:sp>
    </p:spTree>
    <p:extLst>
      <p:ext uri="{BB962C8B-B14F-4D97-AF65-F5344CB8AC3E}">
        <p14:creationId xmlns:p14="http://schemas.microsoft.com/office/powerpoint/2010/main" val="3053445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Headline + image/movie 16:9">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wrap="none"/>
          <a:lstStyle/>
          <a:p>
            <a:r>
              <a:rPr lang="en-GB"/>
              <a:t>This is an example of a 27 </a:t>
            </a:r>
            <a:r>
              <a:rPr lang="en-GB" err="1"/>
              <a:t>pt</a:t>
            </a:r>
            <a:r>
              <a:rPr lang="en-GB"/>
              <a:t> headline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89847874-08D9-42D6-A10E-3D262EB64880}" type="datetime1">
              <a:rPr lang="LID4096" smtClean="0"/>
              <a:t>9/19/25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10" name="Tijdelijke aanduiding voor inhoud 9"/>
          <p:cNvSpPr>
            <a:spLocks noGrp="1" noChangeAspect="1"/>
          </p:cNvSpPr>
          <p:nvPr>
            <p:ph sz="quarter" idx="13" hasCustomPrompt="1"/>
          </p:nvPr>
        </p:nvSpPr>
        <p:spPr>
          <a:xfrm>
            <a:off x="2518837" y="1439335"/>
            <a:ext cx="7056967" cy="3969600"/>
          </a:xfrm>
        </p:spPr>
        <p:txBody>
          <a:bodyPr/>
          <a:lstStyle>
            <a:lvl1pPr>
              <a:defRPr baseline="0"/>
            </a:lvl1pPr>
          </a:lstStyle>
          <a:p>
            <a:pPr lvl="0"/>
            <a:r>
              <a:rPr lang="en-GB"/>
              <a:t>Click icon to insert 16x9 image or movie</a:t>
            </a:r>
          </a:p>
        </p:txBody>
      </p:sp>
      <p:sp>
        <p:nvSpPr>
          <p:cNvPr id="12" name="Tijdelijke aanduiding voor tekst 11"/>
          <p:cNvSpPr>
            <a:spLocks noGrp="1"/>
          </p:cNvSpPr>
          <p:nvPr>
            <p:ph type="body" sz="quarter" idx="14" hasCustomPrompt="1"/>
          </p:nvPr>
        </p:nvSpPr>
        <p:spPr>
          <a:xfrm>
            <a:off x="2518837" y="5475024"/>
            <a:ext cx="7056967" cy="220133"/>
          </a:xfrm>
        </p:spPr>
        <p:txBody>
          <a:bodyPr/>
          <a:lstStyle>
            <a:lvl1pPr>
              <a:defRPr sz="1467" i="1"/>
            </a:lvl1pPr>
          </a:lstStyle>
          <a:p>
            <a:pPr lvl="0"/>
            <a:r>
              <a:rPr lang="en-GB"/>
              <a:t>Click to insert Caption under image or movie</a:t>
            </a:r>
          </a:p>
        </p:txBody>
      </p:sp>
    </p:spTree>
    <p:extLst>
      <p:ext uri="{BB962C8B-B14F-4D97-AF65-F5344CB8AC3E}">
        <p14:creationId xmlns:p14="http://schemas.microsoft.com/office/powerpoint/2010/main" val="287972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2_Text + 3 images">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A 27pt headline on a slide with three images</a:t>
            </a:r>
            <a:endParaRPr lang="en-GB"/>
          </a:p>
        </p:txBody>
      </p:sp>
      <p:sp>
        <p:nvSpPr>
          <p:cNvPr id="3" name="Content Placeholder 2"/>
          <p:cNvSpPr>
            <a:spLocks noGrp="1"/>
          </p:cNvSpPr>
          <p:nvPr>
            <p:ph idx="1" hasCustomPrompt="1"/>
          </p:nvPr>
        </p:nvSpPr>
        <p:spPr>
          <a:xfrm>
            <a:off x="1011769" y="1742189"/>
            <a:ext cx="2779185" cy="848611"/>
          </a:xfrm>
        </p:spPr>
        <p:txBody>
          <a:bodyPr/>
          <a:lstStyle>
            <a:lvl1pPr>
              <a:defRPr sz="2200"/>
            </a:lvl1pPr>
          </a:lstStyle>
          <a:p>
            <a:pPr lvl="0"/>
            <a:r>
              <a:rPr lang="en-GB"/>
              <a:t>Click to enter text</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917E1043-69A3-48DF-97B2-5019FE08E905}" type="datetime1">
              <a:rPr lang="LID4096" smtClean="0"/>
              <a:t>9/19/25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7" name="Content Placeholder 2"/>
          <p:cNvSpPr>
            <a:spLocks noGrp="1"/>
          </p:cNvSpPr>
          <p:nvPr>
            <p:ph idx="13" hasCustomPrompt="1"/>
          </p:nvPr>
        </p:nvSpPr>
        <p:spPr>
          <a:xfrm>
            <a:off x="4654554" y="1736881"/>
            <a:ext cx="2779185" cy="848611"/>
          </a:xfrm>
        </p:spPr>
        <p:txBody>
          <a:bodyPr/>
          <a:lstStyle>
            <a:lvl1pPr>
              <a:defRPr sz="2200"/>
            </a:lvl1pPr>
          </a:lstStyle>
          <a:p>
            <a:pPr lvl="0"/>
            <a:r>
              <a:rPr lang="en-GB"/>
              <a:t>Click to enter text</a:t>
            </a:r>
          </a:p>
        </p:txBody>
      </p:sp>
      <p:sp>
        <p:nvSpPr>
          <p:cNvPr id="8" name="Content Placeholder 2"/>
          <p:cNvSpPr>
            <a:spLocks noGrp="1"/>
          </p:cNvSpPr>
          <p:nvPr>
            <p:ph idx="14" hasCustomPrompt="1"/>
          </p:nvPr>
        </p:nvSpPr>
        <p:spPr>
          <a:xfrm>
            <a:off x="8313889" y="1736881"/>
            <a:ext cx="2779185" cy="848611"/>
          </a:xfrm>
        </p:spPr>
        <p:txBody>
          <a:bodyPr/>
          <a:lstStyle>
            <a:lvl1pPr>
              <a:defRPr sz="2200"/>
            </a:lvl1pPr>
          </a:lstStyle>
          <a:p>
            <a:pPr lvl="0"/>
            <a:r>
              <a:rPr lang="en-GB"/>
              <a:t>Click to enter text</a:t>
            </a:r>
          </a:p>
        </p:txBody>
      </p:sp>
      <p:sp>
        <p:nvSpPr>
          <p:cNvPr id="10" name="Tijdelijke aanduiding voor afbeelding 9"/>
          <p:cNvSpPr>
            <a:spLocks noGrp="1"/>
          </p:cNvSpPr>
          <p:nvPr>
            <p:ph type="pic" sz="quarter" idx="15" hasCustomPrompt="1"/>
          </p:nvPr>
        </p:nvSpPr>
        <p:spPr>
          <a:xfrm>
            <a:off x="1007537" y="2590804"/>
            <a:ext cx="2783417" cy="3500397"/>
          </a:xfrm>
        </p:spPr>
        <p:txBody>
          <a:bodyPr/>
          <a:lstStyle>
            <a:lvl1pPr>
              <a:defRPr baseline="0"/>
            </a:lvl1pPr>
          </a:lstStyle>
          <a:p>
            <a:r>
              <a:rPr lang="en-GB"/>
              <a:t>Click to insert image</a:t>
            </a:r>
          </a:p>
        </p:txBody>
      </p:sp>
      <p:sp>
        <p:nvSpPr>
          <p:cNvPr id="11" name="Tijdelijke aanduiding voor afbeelding 9"/>
          <p:cNvSpPr>
            <a:spLocks noGrp="1"/>
          </p:cNvSpPr>
          <p:nvPr>
            <p:ph type="pic" sz="quarter" idx="16" hasCustomPrompt="1"/>
          </p:nvPr>
        </p:nvSpPr>
        <p:spPr>
          <a:xfrm>
            <a:off x="4650322" y="2590804"/>
            <a:ext cx="2783417" cy="3500397"/>
          </a:xfrm>
        </p:spPr>
        <p:txBody>
          <a:bodyPr/>
          <a:lstStyle>
            <a:lvl1pPr marL="0" marR="0" indent="0" algn="l" defTabSz="914332"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32"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
        <p:nvSpPr>
          <p:cNvPr id="12" name="Tijdelijke aanduiding voor afbeelding 9"/>
          <p:cNvSpPr>
            <a:spLocks noGrp="1"/>
          </p:cNvSpPr>
          <p:nvPr>
            <p:ph type="pic" sz="quarter" idx="17" hasCustomPrompt="1"/>
          </p:nvPr>
        </p:nvSpPr>
        <p:spPr>
          <a:xfrm>
            <a:off x="8313889" y="2590804"/>
            <a:ext cx="2783417" cy="3500397"/>
          </a:xfrm>
        </p:spPr>
        <p:txBody>
          <a:bodyPr/>
          <a:lstStyle>
            <a:lvl1pPr marL="0" marR="0" indent="0" algn="l" defTabSz="914332"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32"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9025633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2_Title Only">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29C245-777A-F709-D3B6-94A4B504885A}"/>
              </a:ext>
            </a:extLst>
          </p:cNvPr>
          <p:cNvSpPr>
            <a:spLocks noGrp="1"/>
          </p:cNvSpPr>
          <p:nvPr>
            <p:ph type="title"/>
          </p:nvPr>
        </p:nvSpPr>
        <p:spPr>
          <a:xfrm>
            <a:off x="1041722" y="2501573"/>
            <a:ext cx="10312079" cy="1325563"/>
          </a:xfrm>
        </p:spPr>
        <p:txBody>
          <a:bodyPr/>
          <a:lstStyle/>
          <a:p>
            <a:r>
              <a:rPr lang="en-US"/>
              <a:t>Click to edit Master title style</a:t>
            </a:r>
          </a:p>
        </p:txBody>
      </p:sp>
      <p:sp>
        <p:nvSpPr>
          <p:cNvPr id="3" name="Date Placeholder 2">
            <a:extLst>
              <a:ext uri="{FF2B5EF4-FFF2-40B4-BE49-F238E27FC236}">
                <a16:creationId xmlns:a16="http://schemas.microsoft.com/office/drawing/2014/main" id="{11466A97-5D8D-0EAC-B473-EF8D29F924CD}"/>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4" name="Footer Placeholder 3">
            <a:extLst>
              <a:ext uri="{FF2B5EF4-FFF2-40B4-BE49-F238E27FC236}">
                <a16:creationId xmlns:a16="http://schemas.microsoft.com/office/drawing/2014/main" id="{1BABED22-9CE8-F2EC-19C7-E770EFAE50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33669-F0A8-5700-6C31-C0A1C88AAC7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90138269"/>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1/2 image - 1/2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98024" y="782400"/>
            <a:ext cx="4800000"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6293791" y="1727201"/>
            <a:ext cx="4798484" cy="39116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14DE0988-159D-4E10-9FBB-5F9112F0FDAF}"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3" y="1"/>
            <a:ext cx="5806017" cy="6089651"/>
          </a:xfrm>
        </p:spPr>
        <p:txBody>
          <a:bodyPr/>
          <a:lstStyle>
            <a:lvl1pPr marL="0" marR="0" indent="0" algn="l" defTabSz="914332"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32"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p:txBody>
      </p:sp>
    </p:spTree>
    <p:extLst>
      <p:ext uri="{BB962C8B-B14F-4D97-AF65-F5344CB8AC3E}">
        <p14:creationId xmlns:p14="http://schemas.microsoft.com/office/powerpoint/2010/main" val="4625000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1/3 image - 2/3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659208" y="782400"/>
            <a:ext cx="6427893" cy="976317"/>
          </a:xfrm>
        </p:spPr>
        <p:txBody>
          <a:bodyPr/>
          <a:lstStyle>
            <a:lvl1pPr>
              <a:lnSpc>
                <a:spcPct val="100000"/>
              </a:lnSpc>
              <a:defRPr sz="2600" b="0" baseline="0"/>
            </a:lvl1pPr>
          </a:lstStyle>
          <a:p>
            <a:r>
              <a:rPr lang="en-GB"/>
              <a:t>This is an example of 19,5 </a:t>
            </a:r>
            <a:r>
              <a:rPr lang="en-GB" err="1"/>
              <a:t>pt</a:t>
            </a:r>
            <a:r>
              <a:rPr lang="en-GB"/>
              <a:t> text with single line spacing</a:t>
            </a:r>
          </a:p>
        </p:txBody>
      </p:sp>
      <p:sp>
        <p:nvSpPr>
          <p:cNvPr id="3" name="Content Placeholder 2"/>
          <p:cNvSpPr>
            <a:spLocks noGrp="1"/>
          </p:cNvSpPr>
          <p:nvPr>
            <p:ph sz="half" idx="1" hasCustomPrompt="1"/>
          </p:nvPr>
        </p:nvSpPr>
        <p:spPr>
          <a:xfrm>
            <a:off x="4654976" y="1727201"/>
            <a:ext cx="6432127" cy="3911600"/>
          </a:xfrm>
        </p:spPr>
        <p:txBody>
          <a:bodyPr/>
          <a:lstStyle>
            <a:lvl1pPr>
              <a:defRPr baseline="0"/>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9607F1E8-2605-468F-AE55-A3458E57DDB7}"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10" name="Tijdelijke aanduiding voor afbeelding 9"/>
          <p:cNvSpPr>
            <a:spLocks noGrp="1"/>
          </p:cNvSpPr>
          <p:nvPr>
            <p:ph type="pic" sz="quarter" idx="13" hasCustomPrompt="1"/>
          </p:nvPr>
        </p:nvSpPr>
        <p:spPr>
          <a:xfrm>
            <a:off x="0" y="1"/>
            <a:ext cx="4030133" cy="6089651"/>
          </a:xfrm>
        </p:spPr>
        <p:txBody>
          <a:bodyPr/>
          <a:lstStyle/>
          <a:p>
            <a:r>
              <a:rPr lang="en-GB"/>
              <a:t>Click to insert image</a:t>
            </a:r>
          </a:p>
        </p:txBody>
      </p:sp>
    </p:spTree>
    <p:extLst>
      <p:ext uri="{BB962C8B-B14F-4D97-AF65-F5344CB8AC3E}">
        <p14:creationId xmlns:p14="http://schemas.microsoft.com/office/powerpoint/2010/main" val="12353396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Heading + full screen dark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8" y="691203"/>
            <a:ext cx="10075333" cy="978436"/>
          </a:xfrm>
        </p:spPr>
        <p:txBody>
          <a:bodyPr/>
          <a:lstStyle>
            <a:lvl1pPr>
              <a:defRPr baseline="0">
                <a:solidFill>
                  <a:schemeClr val="bg1"/>
                </a:solidFill>
              </a:defRPr>
            </a:lvl1pPr>
          </a:lstStyle>
          <a:p>
            <a:r>
              <a:rPr lang="en-GB"/>
              <a:t>This is an example of a white headline on a full screen, dark image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5265405B-9A35-470B-B8BF-E82E777FB882}" type="datetime1">
              <a:rPr lang="LID4096" smtClean="0"/>
              <a:t>9/19/25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1862972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2_Heading + full screen light imag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8" y="691203"/>
            <a:ext cx="10075333" cy="978436"/>
          </a:xfrm>
        </p:spPr>
        <p:txBody>
          <a:bodyPr/>
          <a:lstStyle>
            <a:lvl1pPr>
              <a:defRPr baseline="0">
                <a:solidFill>
                  <a:schemeClr val="tx1"/>
                </a:solidFill>
              </a:defRPr>
            </a:lvl1pPr>
          </a:lstStyle>
          <a:p>
            <a:r>
              <a:rPr lang="en-GB"/>
              <a:t>This is an example of a black headline on a full screen, light image</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0370BFB8-C5D2-4C4B-929C-CB9E57BEEC81}" type="datetime1">
              <a:rPr lang="LID4096" smtClean="0"/>
              <a:t>9/19/25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Tree>
    <p:extLst>
      <p:ext uri="{BB962C8B-B14F-4D97-AF65-F5344CB8AC3E}">
        <p14:creationId xmlns:p14="http://schemas.microsoft.com/office/powerpoint/2010/main" val="1604975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2_White background">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11768" y="691203"/>
            <a:ext cx="10075333" cy="978436"/>
          </a:xfrm>
        </p:spPr>
        <p:txBody>
          <a:bodyPr/>
          <a:lstStyle>
            <a:lvl1pPr>
              <a:defRPr baseline="0">
                <a:solidFill>
                  <a:schemeClr val="tx1"/>
                </a:solidFill>
              </a:defRPr>
            </a:lvl1pPr>
          </a:lstStyle>
          <a:p>
            <a:r>
              <a:rPr lang="en-GB"/>
              <a:t>This is an example of a black headline on a white background</a:t>
            </a:r>
          </a:p>
        </p:txBody>
      </p:sp>
      <p:sp>
        <p:nvSpPr>
          <p:cNvPr id="4" name="Date Placeholder 3"/>
          <p:cNvSpPr>
            <a:spLocks noGrp="1"/>
          </p:cNvSpPr>
          <p:nvPr>
            <p:ph type="dt" sz="half" idx="10"/>
          </p:nvPr>
        </p:nvSpPr>
        <p:spPr>
          <a:xfrm>
            <a:off x="838200" y="6356352"/>
            <a:ext cx="2743200" cy="365125"/>
          </a:xfrm>
          <a:prstGeom prst="rect">
            <a:avLst/>
          </a:prstGeom>
        </p:spPr>
        <p:txBody>
          <a:bodyPr/>
          <a:lstStyle/>
          <a:p>
            <a:fld id="{BA6AC207-9A9E-4CA2-9770-3698CF821A61}" type="datetime1">
              <a:rPr lang="LID4096" smtClean="0"/>
              <a:t>9/19/25</a:t>
            </a:fld>
            <a:endParaRPr lang="en-GB"/>
          </a:p>
        </p:txBody>
      </p:sp>
      <p:sp>
        <p:nvSpPr>
          <p:cNvPr id="5" name="Footer Placeholder 4"/>
          <p:cNvSpPr>
            <a:spLocks noGrp="1"/>
          </p:cNvSpPr>
          <p:nvPr>
            <p:ph type="ftr" sz="quarter" idx="11"/>
          </p:nvPr>
        </p:nvSpPr>
        <p:spPr>
          <a:xfrm>
            <a:off x="4038600" y="6356351"/>
            <a:ext cx="4114800" cy="365125"/>
          </a:xfrm>
          <a:prstGeom prst="rect">
            <a:avLst/>
          </a:prstGeom>
        </p:spPr>
        <p:txBody>
          <a:bodyPr/>
          <a:lstStyle/>
          <a:p>
            <a:endParaRPr lang="en-GB"/>
          </a:p>
        </p:txBody>
      </p:sp>
      <p:sp>
        <p:nvSpPr>
          <p:cNvPr id="6" name="Slide Number Placeholder 5"/>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cxnSp>
        <p:nvCxnSpPr>
          <p:cNvPr id="7" name="Rechte verbindingslijn 6"/>
          <p:cNvCxnSpPr/>
          <p:nvPr userDrawn="1"/>
        </p:nvCxnSpPr>
        <p:spPr>
          <a:xfrm>
            <a:off x="0" y="6085043"/>
            <a:ext cx="12192000" cy="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ijdelijke aanduiding voor afbeelding 8"/>
          <p:cNvSpPr>
            <a:spLocks noGrp="1"/>
          </p:cNvSpPr>
          <p:nvPr>
            <p:ph type="pic" sz="quarter" idx="13" hasCustomPrompt="1"/>
          </p:nvPr>
        </p:nvSpPr>
        <p:spPr>
          <a:xfrm>
            <a:off x="2520003" y="1732100"/>
            <a:ext cx="7056967" cy="3969600"/>
          </a:xfrm>
        </p:spPr>
        <p:txBody>
          <a:bodyPr/>
          <a:lstStyle>
            <a:lvl1pPr marL="0" marR="0" indent="0" algn="l" defTabSz="914332" rtl="0" eaLnBrk="1" fontAlgn="auto" latinLnBrk="0" hangingPunct="1">
              <a:lnSpc>
                <a:spcPct val="100000"/>
              </a:lnSpc>
              <a:spcBef>
                <a:spcPts val="0"/>
              </a:spcBef>
              <a:spcAft>
                <a:spcPts val="0"/>
              </a:spcAft>
              <a:buClrTx/>
              <a:buSzTx/>
              <a:buFont typeface="Arial" panose="020B0604020202020204" pitchFamily="34" charset="0"/>
              <a:buNone/>
              <a:tabLst/>
              <a:defRPr/>
            </a:lvl1pPr>
          </a:lstStyle>
          <a:p>
            <a:pPr marL="0" marR="0" lvl="0" indent="0" algn="l" defTabSz="914332" rtl="0" eaLnBrk="1" fontAlgn="auto" latinLnBrk="0" hangingPunct="1">
              <a:lnSpc>
                <a:spcPct val="100000"/>
              </a:lnSpc>
              <a:spcBef>
                <a:spcPts val="0"/>
              </a:spcBef>
              <a:spcAft>
                <a:spcPts val="0"/>
              </a:spcAft>
              <a:buClrTx/>
              <a:buSzTx/>
              <a:buFont typeface="Arial" panose="020B0604020202020204" pitchFamily="34" charset="0"/>
              <a:buNone/>
              <a:tabLst/>
              <a:defRPr/>
            </a:pPr>
            <a:r>
              <a:rPr lang="en-GB"/>
              <a:t>Click to insert image</a:t>
            </a:r>
          </a:p>
          <a:p>
            <a:endParaRPr lang="en-GB"/>
          </a:p>
        </p:txBody>
      </p:sp>
    </p:spTree>
    <p:extLst>
      <p:ext uri="{BB962C8B-B14F-4D97-AF65-F5344CB8AC3E}">
        <p14:creationId xmlns:p14="http://schemas.microsoft.com/office/powerpoint/2010/main" val="369676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2_Table +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536" y="782403"/>
            <a:ext cx="10084741" cy="688452"/>
          </a:xfrm>
        </p:spPr>
        <p:txBody>
          <a:bodyPr wrap="none"/>
          <a:lstStyle>
            <a:lvl1pPr>
              <a:lnSpc>
                <a:spcPct val="100000"/>
              </a:lnSpc>
              <a:defRPr sz="2600" b="0" baseline="0"/>
            </a:lvl1pPr>
          </a:lstStyle>
          <a:p>
            <a:r>
              <a:rPr lang="en-US"/>
              <a:t>Sample slide with table and text</a:t>
            </a:r>
            <a:endParaRPr lang="en-GB"/>
          </a:p>
        </p:txBody>
      </p:sp>
      <p:sp>
        <p:nvSpPr>
          <p:cNvPr id="3" name="Content Placeholder 2"/>
          <p:cNvSpPr>
            <a:spLocks noGrp="1"/>
          </p:cNvSpPr>
          <p:nvPr>
            <p:ph sz="half" idx="1" hasCustomPrompt="1"/>
          </p:nvPr>
        </p:nvSpPr>
        <p:spPr>
          <a:xfrm>
            <a:off x="1007536" y="3517903"/>
            <a:ext cx="10084741" cy="2120900"/>
          </a:xfrm>
        </p:spPr>
        <p:txBody>
          <a:bodyPr/>
          <a:lstStyle>
            <a:lvl1pPr>
              <a:defRPr/>
            </a:lvl1pPr>
          </a:lstStyle>
          <a:p>
            <a:pPr lvl="0"/>
            <a:r>
              <a:rPr lang="en-GB"/>
              <a:t>Click to enter text</a:t>
            </a:r>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300BBDA4-8ECC-47A1-91AB-70E9928BA65E}"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8" name="Tijdelijke aanduiding voor tabel 7"/>
          <p:cNvSpPr>
            <a:spLocks noGrp="1"/>
          </p:cNvSpPr>
          <p:nvPr>
            <p:ph type="tbl" sz="quarter" idx="13" hasCustomPrompt="1"/>
          </p:nvPr>
        </p:nvSpPr>
        <p:spPr>
          <a:xfrm>
            <a:off x="1007536" y="1439335"/>
            <a:ext cx="10079567" cy="1536000"/>
          </a:xfrm>
        </p:spPr>
        <p:txBody>
          <a:bodyPr/>
          <a:lstStyle>
            <a:lvl1pPr>
              <a:defRPr/>
            </a:lvl1pPr>
          </a:lstStyle>
          <a:p>
            <a:r>
              <a:rPr lang="en-GB"/>
              <a:t>Click to insert table</a:t>
            </a:r>
          </a:p>
        </p:txBody>
      </p:sp>
    </p:spTree>
    <p:extLst>
      <p:ext uri="{BB962C8B-B14F-4D97-AF65-F5344CB8AC3E}">
        <p14:creationId xmlns:p14="http://schemas.microsoft.com/office/powerpoint/2010/main" val="11959691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07536" y="782403"/>
            <a:ext cx="10084741" cy="688452"/>
          </a:xfrm>
        </p:spPr>
        <p:txBody>
          <a:bodyPr wrap="none"/>
          <a:lstStyle>
            <a:lvl1pPr>
              <a:lnSpc>
                <a:spcPct val="100000"/>
              </a:lnSpc>
              <a:defRPr sz="2600" b="0" baseline="0"/>
            </a:lvl1pPr>
          </a:lstStyle>
          <a:p>
            <a:r>
              <a:rPr lang="en-GB"/>
              <a:t>Example chart</a:t>
            </a:r>
          </a:p>
        </p:txBody>
      </p:sp>
      <p:sp>
        <p:nvSpPr>
          <p:cNvPr id="5" name="Date Placeholder 4"/>
          <p:cNvSpPr>
            <a:spLocks noGrp="1"/>
          </p:cNvSpPr>
          <p:nvPr>
            <p:ph type="dt" sz="half" idx="10"/>
          </p:nvPr>
        </p:nvSpPr>
        <p:spPr>
          <a:xfrm>
            <a:off x="838200" y="6356352"/>
            <a:ext cx="2743200" cy="365125"/>
          </a:xfrm>
          <a:prstGeom prst="rect">
            <a:avLst/>
          </a:prstGeom>
        </p:spPr>
        <p:txBody>
          <a:bodyPr/>
          <a:lstStyle/>
          <a:p>
            <a:fld id="{3366659E-E42E-406F-B0FC-3563E7625B6B}" type="datetime1">
              <a:rPr lang="LID4096" smtClean="0"/>
              <a:t>9/19/25</a:t>
            </a:fld>
            <a:endParaRPr lang="en-GB"/>
          </a:p>
        </p:txBody>
      </p:sp>
      <p:sp>
        <p:nvSpPr>
          <p:cNvPr id="6" name="Footer Placeholder 5"/>
          <p:cNvSpPr>
            <a:spLocks noGrp="1"/>
          </p:cNvSpPr>
          <p:nvPr>
            <p:ph type="ftr" sz="quarter" idx="11"/>
          </p:nvPr>
        </p:nvSpPr>
        <p:spPr>
          <a:xfrm>
            <a:off x="4038600" y="6356351"/>
            <a:ext cx="4114800" cy="365125"/>
          </a:xfrm>
          <a:prstGeom prst="rect">
            <a:avLst/>
          </a:prstGeom>
        </p:spPr>
        <p:txBody>
          <a:bodyPr/>
          <a:lstStyle/>
          <a:p>
            <a:endParaRPr lang="en-GB"/>
          </a:p>
        </p:txBody>
      </p:sp>
      <p:sp>
        <p:nvSpPr>
          <p:cNvPr id="7" name="Slide Number Placeholder 6"/>
          <p:cNvSpPr>
            <a:spLocks noGrp="1"/>
          </p:cNvSpPr>
          <p:nvPr>
            <p:ph type="sldNum" sz="quarter" idx="12"/>
          </p:nvPr>
        </p:nvSpPr>
        <p:spPr>
          <a:xfrm>
            <a:off x="8610600" y="6356351"/>
            <a:ext cx="2743200" cy="365125"/>
          </a:xfrm>
          <a:prstGeom prst="rect">
            <a:avLst/>
          </a:prstGeom>
        </p:spPr>
        <p:txBody>
          <a:bodyPr/>
          <a:lstStyle/>
          <a:p>
            <a:fld id="{C194BDB0-F4EA-4DD6-8281-CCE2440D0CE0}" type="slidenum">
              <a:rPr lang="en-GB" smtClean="0"/>
              <a:t>‹#›</a:t>
            </a:fld>
            <a:endParaRPr lang="en-GB"/>
          </a:p>
        </p:txBody>
      </p:sp>
      <p:sp>
        <p:nvSpPr>
          <p:cNvPr id="9" name="Tijdelijke aanduiding voor grafiek 8"/>
          <p:cNvSpPr>
            <a:spLocks noGrp="1"/>
          </p:cNvSpPr>
          <p:nvPr>
            <p:ph type="chart" sz="quarter" idx="13" hasCustomPrompt="1"/>
          </p:nvPr>
        </p:nvSpPr>
        <p:spPr>
          <a:xfrm>
            <a:off x="1007536" y="1439333"/>
            <a:ext cx="10079567" cy="4199467"/>
          </a:xfrm>
        </p:spPr>
        <p:txBody>
          <a:bodyPr/>
          <a:lstStyle>
            <a:lvl1pPr>
              <a:defRPr/>
            </a:lvl1pPr>
          </a:lstStyle>
          <a:p>
            <a:r>
              <a:rPr lang="en-GB"/>
              <a:t>Click to insert chart</a:t>
            </a:r>
          </a:p>
        </p:txBody>
      </p:sp>
    </p:spTree>
    <p:extLst>
      <p:ext uri="{BB962C8B-B14F-4D97-AF65-F5344CB8AC3E}">
        <p14:creationId xmlns:p14="http://schemas.microsoft.com/office/powerpoint/2010/main" val="36692014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Only">
    <p:bg>
      <p:bgPr>
        <a:solidFill>
          <a:schemeClr val="tx1"/>
        </a:solidFill>
        <a:effectLst/>
      </p:bgPr>
    </p:bg>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11466A97-5D8D-0EAC-B473-EF8D29F924CD}"/>
              </a:ext>
            </a:extLst>
          </p:cNvPr>
          <p:cNvSpPr>
            <a:spLocks noGrp="1"/>
          </p:cNvSpPr>
          <p:nvPr>
            <p:ph type="dt" sz="half" idx="10"/>
          </p:nvPr>
        </p:nvSpPr>
        <p:spPr/>
        <p:txBody>
          <a:bodyPr/>
          <a:lstStyle/>
          <a:p>
            <a:fld id="{846CE7D5-CF57-46EF-B807-FDD0502418D4}" type="datetimeFigureOut">
              <a:rPr lang="en-US" smtClean="0"/>
              <a:t>9/19/25</a:t>
            </a:fld>
            <a:endParaRPr lang="en-US"/>
          </a:p>
        </p:txBody>
      </p:sp>
      <p:sp>
        <p:nvSpPr>
          <p:cNvPr id="4" name="Footer Placeholder 3">
            <a:extLst>
              <a:ext uri="{FF2B5EF4-FFF2-40B4-BE49-F238E27FC236}">
                <a16:creationId xmlns:a16="http://schemas.microsoft.com/office/drawing/2014/main" id="{1BABED22-9CE8-F2EC-19C7-E770EFAE503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E333669-F0A8-5700-6C31-C0A1C88AAC70}"/>
              </a:ext>
            </a:extLst>
          </p:cNvPr>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30278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image" Target="../media/image1.jpeg"/><Relationship Id="rId3" Type="http://schemas.openxmlformats.org/officeDocument/2006/relationships/slideLayout" Target="../slideLayouts/slideLayout22.xml"/><Relationship Id="rId7" Type="http://schemas.openxmlformats.org/officeDocument/2006/relationships/slideLayout" Target="../slideLayouts/slideLayout26.xml"/><Relationship Id="rId12" Type="http://schemas.openxmlformats.org/officeDocument/2006/relationships/theme" Target="../theme/theme2.xml"/><Relationship Id="rId2" Type="http://schemas.openxmlformats.org/officeDocument/2006/relationships/slideLayout" Target="../slideLayouts/slideLayout2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5" Type="http://schemas.openxmlformats.org/officeDocument/2006/relationships/slideLayout" Target="../slideLayouts/slideLayout24.xml"/><Relationship Id="rId10" Type="http://schemas.openxmlformats.org/officeDocument/2006/relationships/slideLayout" Target="../slideLayouts/slideLayout29.xml"/><Relationship Id="rId4" Type="http://schemas.openxmlformats.org/officeDocument/2006/relationships/slideLayout" Target="../slideLayouts/slideLayout23.xml"/><Relationship Id="rId9" Type="http://schemas.openxmlformats.org/officeDocument/2006/relationships/slideLayout" Target="../slideLayouts/slideLayout28.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33.xml"/><Relationship Id="rId7" Type="http://schemas.openxmlformats.org/officeDocument/2006/relationships/theme" Target="../theme/theme3.xml"/><Relationship Id="rId2" Type="http://schemas.openxmlformats.org/officeDocument/2006/relationships/slideLayout" Target="../slideLayouts/slideLayout32.xml"/><Relationship Id="rId1" Type="http://schemas.openxmlformats.org/officeDocument/2006/relationships/slideLayout" Target="../slideLayouts/slideLayout31.xml"/><Relationship Id="rId6" Type="http://schemas.openxmlformats.org/officeDocument/2006/relationships/slideLayout" Target="../slideLayouts/slideLayout36.xml"/><Relationship Id="rId5" Type="http://schemas.openxmlformats.org/officeDocument/2006/relationships/slideLayout" Target="../slideLayouts/slideLayout35.xml"/><Relationship Id="rId4" Type="http://schemas.openxmlformats.org/officeDocument/2006/relationships/slideLayout" Target="../slideLayouts/slideLayout3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49.xml"/><Relationship Id="rId18" Type="http://schemas.openxmlformats.org/officeDocument/2006/relationships/slideLayout" Target="../slideLayouts/slideLayout54.xml"/><Relationship Id="rId26" Type="http://schemas.openxmlformats.org/officeDocument/2006/relationships/slideLayout" Target="../slideLayouts/slideLayout62.xml"/><Relationship Id="rId39" Type="http://schemas.openxmlformats.org/officeDocument/2006/relationships/slideLayout" Target="../slideLayouts/slideLayout75.xml"/><Relationship Id="rId21" Type="http://schemas.openxmlformats.org/officeDocument/2006/relationships/slideLayout" Target="../slideLayouts/slideLayout57.xml"/><Relationship Id="rId34" Type="http://schemas.openxmlformats.org/officeDocument/2006/relationships/slideLayout" Target="../slideLayouts/slideLayout70.xml"/><Relationship Id="rId42" Type="http://schemas.openxmlformats.org/officeDocument/2006/relationships/slideLayout" Target="../slideLayouts/slideLayout78.xml"/><Relationship Id="rId47" Type="http://schemas.openxmlformats.org/officeDocument/2006/relationships/slideLayout" Target="../slideLayouts/slideLayout83.xml"/><Relationship Id="rId50" Type="http://schemas.openxmlformats.org/officeDocument/2006/relationships/slideLayout" Target="../slideLayouts/slideLayout86.xml"/><Relationship Id="rId7" Type="http://schemas.openxmlformats.org/officeDocument/2006/relationships/slideLayout" Target="../slideLayouts/slideLayout43.xml"/><Relationship Id="rId2" Type="http://schemas.openxmlformats.org/officeDocument/2006/relationships/slideLayout" Target="../slideLayouts/slideLayout38.xml"/><Relationship Id="rId16" Type="http://schemas.openxmlformats.org/officeDocument/2006/relationships/slideLayout" Target="../slideLayouts/slideLayout52.xml"/><Relationship Id="rId29" Type="http://schemas.openxmlformats.org/officeDocument/2006/relationships/slideLayout" Target="../slideLayouts/slideLayout65.xml"/><Relationship Id="rId11" Type="http://schemas.openxmlformats.org/officeDocument/2006/relationships/slideLayout" Target="../slideLayouts/slideLayout47.xml"/><Relationship Id="rId24" Type="http://schemas.openxmlformats.org/officeDocument/2006/relationships/slideLayout" Target="../slideLayouts/slideLayout60.xml"/><Relationship Id="rId32" Type="http://schemas.openxmlformats.org/officeDocument/2006/relationships/slideLayout" Target="../slideLayouts/slideLayout68.xml"/><Relationship Id="rId37" Type="http://schemas.openxmlformats.org/officeDocument/2006/relationships/slideLayout" Target="../slideLayouts/slideLayout73.xml"/><Relationship Id="rId40" Type="http://schemas.openxmlformats.org/officeDocument/2006/relationships/slideLayout" Target="../slideLayouts/slideLayout76.xml"/><Relationship Id="rId45" Type="http://schemas.openxmlformats.org/officeDocument/2006/relationships/slideLayout" Target="../slideLayouts/slideLayout81.xml"/><Relationship Id="rId5" Type="http://schemas.openxmlformats.org/officeDocument/2006/relationships/slideLayout" Target="../slideLayouts/slideLayout41.xml"/><Relationship Id="rId15" Type="http://schemas.openxmlformats.org/officeDocument/2006/relationships/slideLayout" Target="../slideLayouts/slideLayout51.xml"/><Relationship Id="rId23" Type="http://schemas.openxmlformats.org/officeDocument/2006/relationships/slideLayout" Target="../slideLayouts/slideLayout59.xml"/><Relationship Id="rId28" Type="http://schemas.openxmlformats.org/officeDocument/2006/relationships/slideLayout" Target="../slideLayouts/slideLayout64.xml"/><Relationship Id="rId36" Type="http://schemas.openxmlformats.org/officeDocument/2006/relationships/slideLayout" Target="../slideLayouts/slideLayout72.xml"/><Relationship Id="rId49" Type="http://schemas.openxmlformats.org/officeDocument/2006/relationships/slideLayout" Target="../slideLayouts/slideLayout85.xml"/><Relationship Id="rId10" Type="http://schemas.openxmlformats.org/officeDocument/2006/relationships/slideLayout" Target="../slideLayouts/slideLayout46.xml"/><Relationship Id="rId19" Type="http://schemas.openxmlformats.org/officeDocument/2006/relationships/slideLayout" Target="../slideLayouts/slideLayout55.xml"/><Relationship Id="rId31" Type="http://schemas.openxmlformats.org/officeDocument/2006/relationships/slideLayout" Target="../slideLayouts/slideLayout67.xml"/><Relationship Id="rId44" Type="http://schemas.openxmlformats.org/officeDocument/2006/relationships/slideLayout" Target="../slideLayouts/slideLayout80.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slideLayout" Target="../slideLayouts/slideLayout50.xml"/><Relationship Id="rId22" Type="http://schemas.openxmlformats.org/officeDocument/2006/relationships/slideLayout" Target="../slideLayouts/slideLayout58.xml"/><Relationship Id="rId27" Type="http://schemas.openxmlformats.org/officeDocument/2006/relationships/slideLayout" Target="../slideLayouts/slideLayout63.xml"/><Relationship Id="rId30" Type="http://schemas.openxmlformats.org/officeDocument/2006/relationships/slideLayout" Target="../slideLayouts/slideLayout66.xml"/><Relationship Id="rId35" Type="http://schemas.openxmlformats.org/officeDocument/2006/relationships/slideLayout" Target="../slideLayouts/slideLayout71.xml"/><Relationship Id="rId43" Type="http://schemas.openxmlformats.org/officeDocument/2006/relationships/slideLayout" Target="../slideLayouts/slideLayout79.xml"/><Relationship Id="rId48" Type="http://schemas.openxmlformats.org/officeDocument/2006/relationships/slideLayout" Target="../slideLayouts/slideLayout84.xml"/><Relationship Id="rId8" Type="http://schemas.openxmlformats.org/officeDocument/2006/relationships/slideLayout" Target="../slideLayouts/slideLayout44.xml"/><Relationship Id="rId51" Type="http://schemas.openxmlformats.org/officeDocument/2006/relationships/theme" Target="../theme/theme4.xml"/><Relationship Id="rId3" Type="http://schemas.openxmlformats.org/officeDocument/2006/relationships/slideLayout" Target="../slideLayouts/slideLayout39.xml"/><Relationship Id="rId12" Type="http://schemas.openxmlformats.org/officeDocument/2006/relationships/slideLayout" Target="../slideLayouts/slideLayout48.xml"/><Relationship Id="rId17" Type="http://schemas.openxmlformats.org/officeDocument/2006/relationships/slideLayout" Target="../slideLayouts/slideLayout53.xml"/><Relationship Id="rId25" Type="http://schemas.openxmlformats.org/officeDocument/2006/relationships/slideLayout" Target="../slideLayouts/slideLayout61.xml"/><Relationship Id="rId33" Type="http://schemas.openxmlformats.org/officeDocument/2006/relationships/slideLayout" Target="../slideLayouts/slideLayout69.xml"/><Relationship Id="rId38" Type="http://schemas.openxmlformats.org/officeDocument/2006/relationships/slideLayout" Target="../slideLayouts/slideLayout74.xml"/><Relationship Id="rId46" Type="http://schemas.openxmlformats.org/officeDocument/2006/relationships/slideLayout" Target="../slideLayouts/slideLayout82.xml"/><Relationship Id="rId20" Type="http://schemas.openxmlformats.org/officeDocument/2006/relationships/slideLayout" Target="../slideLayouts/slideLayout56.xml"/><Relationship Id="rId41" Type="http://schemas.openxmlformats.org/officeDocument/2006/relationships/slideLayout" Target="../slideLayouts/slideLayout77.xml"/><Relationship Id="rId1" Type="http://schemas.openxmlformats.org/officeDocument/2006/relationships/slideLayout" Target="../slideLayouts/slideLayout37.xml"/><Relationship Id="rId6"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a:gsLst>
            <a:gs pos="0">
              <a:srgbClr val="FF914D"/>
            </a:gs>
            <a:gs pos="87000">
              <a:srgbClr val="FF3131"/>
            </a:gs>
          </a:gsLst>
          <a:lin ang="0" scaled="1"/>
        </a:gra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A00A42-1BAE-F3F9-60CE-9EF04D4F85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a:t>Click to edit Master title style</a:t>
            </a:r>
          </a:p>
        </p:txBody>
      </p:sp>
      <p:sp>
        <p:nvSpPr>
          <p:cNvPr id="3" name="Text Placeholder 2">
            <a:extLst>
              <a:ext uri="{FF2B5EF4-FFF2-40B4-BE49-F238E27FC236}">
                <a16:creationId xmlns:a16="http://schemas.microsoft.com/office/drawing/2014/main" id="{F703DC11-9EAE-C123-7967-B586A7F12F90}"/>
              </a:ext>
            </a:extLst>
          </p:cNvPr>
          <p:cNvSpPr>
            <a:spLocks noGrp="1"/>
          </p:cNvSpPr>
          <p:nvPr>
            <p:ph type="body" idx="1"/>
          </p:nvPr>
        </p:nvSpPr>
        <p:spPr>
          <a:xfrm>
            <a:off x="838200" y="1825624"/>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F034DB4-FBD0-AAE1-4996-AFE94E075B42}"/>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bg1"/>
                </a:solidFill>
                <a:latin typeface="Fira Sans" panose="020B0503050000020004" pitchFamily="34" charset="0"/>
                <a:ea typeface="Fira Sans" panose="020B0503050000020004" pitchFamily="34" charset="0"/>
              </a:defRPr>
            </a:lvl1pPr>
          </a:lstStyle>
          <a:p>
            <a:fld id="{846CE7D5-CF57-46EF-B807-FDD0502418D4}" type="datetimeFigureOut">
              <a:rPr lang="en-US" smtClean="0"/>
              <a:pPr/>
              <a:t>9/19/25</a:t>
            </a:fld>
            <a:endParaRPr lang="en-US"/>
          </a:p>
        </p:txBody>
      </p:sp>
      <p:sp>
        <p:nvSpPr>
          <p:cNvPr id="5" name="Footer Placeholder 4">
            <a:extLst>
              <a:ext uri="{FF2B5EF4-FFF2-40B4-BE49-F238E27FC236}">
                <a16:creationId xmlns:a16="http://schemas.microsoft.com/office/drawing/2014/main" id="{B3D1C386-2FEE-63E1-BC55-B57FEF550F4E}"/>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bg1"/>
                </a:solidFill>
                <a:latin typeface="Fira Sans" panose="020B0503050000020004" pitchFamily="34" charset="0"/>
                <a:ea typeface="Fira Sans" panose="020B0503050000020004" pitchFamily="34" charset="0"/>
              </a:defRPr>
            </a:lvl1pPr>
          </a:lstStyle>
          <a:p>
            <a:endParaRPr lang="en-US"/>
          </a:p>
        </p:txBody>
      </p:sp>
      <p:sp>
        <p:nvSpPr>
          <p:cNvPr id="6" name="Slide Number Placeholder 5">
            <a:extLst>
              <a:ext uri="{FF2B5EF4-FFF2-40B4-BE49-F238E27FC236}">
                <a16:creationId xmlns:a16="http://schemas.microsoft.com/office/drawing/2014/main" id="{69A0A4AF-0B5D-7103-583E-1E026C4D7244}"/>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bg1"/>
                </a:solidFill>
                <a:latin typeface="Fira Sans" panose="020B0503050000020004" pitchFamily="34" charset="0"/>
                <a:ea typeface="Fira Sans" panose="020B0503050000020004" pitchFamily="34" charset="0"/>
              </a:defRPr>
            </a:lvl1pPr>
          </a:lstStyle>
          <a:p>
            <a:fld id="{330EA680-D336-4FF7-8B7A-9848BB0A1C32}" type="slidenum">
              <a:rPr lang="en-US" smtClean="0"/>
              <a:pPr/>
              <a:t>‹#›</a:t>
            </a:fld>
            <a:endParaRPr lang="en-US"/>
          </a:p>
        </p:txBody>
      </p:sp>
    </p:spTree>
    <p:extLst>
      <p:ext uri="{BB962C8B-B14F-4D97-AF65-F5344CB8AC3E}">
        <p14:creationId xmlns:p14="http://schemas.microsoft.com/office/powerpoint/2010/main" val="165708428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Lst>
  <p:txStyles>
    <p:titleStyle>
      <a:lvl1pPr algn="l" defTabSz="914377" rtl="0" eaLnBrk="1" latinLnBrk="0" hangingPunct="1">
        <a:lnSpc>
          <a:spcPct val="90000"/>
        </a:lnSpc>
        <a:spcBef>
          <a:spcPct val="0"/>
        </a:spcBef>
        <a:buNone/>
        <a:defRPr sz="4400" b="1" kern="1200">
          <a:solidFill>
            <a:schemeClr val="bg1"/>
          </a:solidFill>
          <a:latin typeface="Fira Sans" panose="020B0503050000020004" pitchFamily="34" charset="0"/>
          <a:ea typeface="Fira Sans" panose="020B0503050000020004" pitchFamily="34" charset="0"/>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bg1"/>
          </a:solidFill>
          <a:latin typeface="Fira Sans" panose="020B0503050000020004" pitchFamily="34" charset="0"/>
          <a:ea typeface="Fira Sans" panose="020B0503050000020004" pitchFamily="34" charset="0"/>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bg1"/>
          </a:solidFill>
          <a:latin typeface="Fira Sans" panose="020B0503050000020004" pitchFamily="34" charset="0"/>
          <a:ea typeface="Fira Sans" panose="020B0503050000020004" pitchFamily="34" charset="0"/>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bg1"/>
          </a:solidFill>
          <a:latin typeface="Fira Sans" panose="020B0503050000020004" pitchFamily="34" charset="0"/>
          <a:ea typeface="Fira Sans" panose="020B0503050000020004" pitchFamily="34" charset="0"/>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Fira Sans" panose="020B0503050000020004" pitchFamily="34" charset="0"/>
          <a:ea typeface="Fira Sans" panose="020B0503050000020004" pitchFamily="34" charset="0"/>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bg1"/>
          </a:solidFill>
          <a:latin typeface="Fira Sans" panose="020B0503050000020004" pitchFamily="34" charset="0"/>
          <a:ea typeface="Fira Sans" panose="020B0503050000020004" pitchFamily="34" charset="0"/>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17F20C0-21A6-9191-C4DA-BA8AB460C2A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F2F3CC89-E71E-B73B-6DB3-BEF9E6B9AF6E}"/>
              </a:ext>
            </a:extLst>
          </p:cNvPr>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C67139BA-B176-2907-D537-A8BB5F06DF0A}"/>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2AAD206-38FC-4FF4-9DD4-B6B2DDB086D6}" type="datetimeFigureOut">
              <a:rPr lang="LID4096" smtClean="0"/>
              <a:t>9/19/25</a:t>
            </a:fld>
            <a:endParaRPr lang="LID4096"/>
          </a:p>
        </p:txBody>
      </p:sp>
      <p:sp>
        <p:nvSpPr>
          <p:cNvPr id="5" name="Footer Placeholder 4">
            <a:extLst>
              <a:ext uri="{FF2B5EF4-FFF2-40B4-BE49-F238E27FC236}">
                <a16:creationId xmlns:a16="http://schemas.microsoft.com/office/drawing/2014/main" id="{CB68C336-8AA8-B3D9-5716-B1A26CF3F3BB}"/>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9B515AAA-03E9-3464-9A8E-D56DA88F2293}"/>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12D5FBF1-11E8-48D8-A55D-143843BBB95B}" type="slidenum">
              <a:rPr lang="LID4096" smtClean="0"/>
              <a:t>‹#›</a:t>
            </a:fld>
            <a:endParaRPr lang="LID4096"/>
          </a:p>
        </p:txBody>
      </p:sp>
    </p:spTree>
    <p:extLst>
      <p:ext uri="{BB962C8B-B14F-4D97-AF65-F5344CB8AC3E}">
        <p14:creationId xmlns:p14="http://schemas.microsoft.com/office/powerpoint/2010/main" val="124863695"/>
      </p:ext>
    </p:extLst>
  </p:cSld>
  <p:clrMap bg1="lt1" tx1="dk1" bg2="lt2" tx2="dk2" accent1="accent1" accent2="accent2" accent3="accent3" accent4="accent4" accent5="accent5" accent6="accent6" hlink="hlink" folHlink="folHlink"/>
  <p:sldLayoutIdLst>
    <p:sldLayoutId id="2147483681" r:id="rId1"/>
    <p:sldLayoutId id="2147483682" r:id="rId2"/>
    <p:sldLayoutId id="2147483683" r:id="rId3"/>
    <p:sldLayoutId id="2147483684" r:id="rId4"/>
    <p:sldLayoutId id="2147483685" r:id="rId5"/>
    <p:sldLayoutId id="2147483686" r:id="rId6"/>
    <p:sldLayoutId id="2147483687" r:id="rId7"/>
    <p:sldLayoutId id="2147483688" r:id="rId8"/>
    <p:sldLayoutId id="2147483689" r:id="rId9"/>
    <p:sldLayoutId id="2147483690" r:id="rId10"/>
    <p:sldLayoutId id="214748369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0D0D0D"/>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1767" y="691615"/>
            <a:ext cx="10075333" cy="718717"/>
          </a:xfrm>
          <a:prstGeom prst="rect">
            <a:avLst/>
          </a:prstGeom>
        </p:spPr>
        <p:txBody>
          <a:bodyPr vert="horz" lIns="0" tIns="0" rIns="0" bIns="0" rtlCol="0" anchor="t" anchorCtr="0">
            <a:noAutofit/>
          </a:bodyPr>
          <a:lstStyle/>
          <a:p>
            <a:r>
              <a:rPr lang="en-GB"/>
              <a:t>This is an example of a 27 pt headline with 27 pt line spacing</a:t>
            </a:r>
          </a:p>
        </p:txBody>
      </p:sp>
      <p:sp>
        <p:nvSpPr>
          <p:cNvPr id="3" name="Text Placeholder 2"/>
          <p:cNvSpPr>
            <a:spLocks noGrp="1"/>
          </p:cNvSpPr>
          <p:nvPr>
            <p:ph type="body" idx="1"/>
          </p:nvPr>
        </p:nvSpPr>
        <p:spPr>
          <a:xfrm>
            <a:off x="1011766" y="1742189"/>
            <a:ext cx="10075335" cy="3896611"/>
          </a:xfrm>
          <a:prstGeom prst="rect">
            <a:avLst/>
          </a:prstGeom>
        </p:spPr>
        <p:txBody>
          <a:bodyPr vert="horz" lIns="0" tIns="0" rIns="0" bIns="0" rtlCol="0">
            <a:noAutofit/>
          </a:bodyPr>
          <a:lstStyle/>
          <a:p>
            <a:pPr lvl="0"/>
            <a:r>
              <a:rPr lang="en-GB" err="1"/>
              <a:t>Klik</a:t>
            </a:r>
            <a:r>
              <a:rPr lang="en-GB"/>
              <a:t> om de </a:t>
            </a:r>
            <a:r>
              <a:rPr lang="en-GB" err="1"/>
              <a:t>modelstijlen</a:t>
            </a:r>
            <a:r>
              <a:rPr lang="en-GB"/>
              <a:t> </a:t>
            </a:r>
            <a:r>
              <a:rPr lang="en-GB" err="1"/>
              <a:t>te</a:t>
            </a:r>
            <a:r>
              <a:rPr lang="en-GB"/>
              <a:t>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Tree>
    <p:extLst>
      <p:ext uri="{BB962C8B-B14F-4D97-AF65-F5344CB8AC3E}">
        <p14:creationId xmlns:p14="http://schemas.microsoft.com/office/powerpoint/2010/main" val="2779217450"/>
      </p:ext>
    </p:extLst>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ts val="3600"/>
        </a:lnSpc>
        <a:spcBef>
          <a:spcPct val="0"/>
        </a:spcBef>
        <a:buNone/>
        <a:defRPr sz="3600" b="1" kern="1200">
          <a:solidFill>
            <a:schemeClr val="bg1"/>
          </a:solidFill>
          <a:latin typeface="Aptos" panose="020B0004020202020204" pitchFamily="34" charset="0"/>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bg1"/>
          </a:solidFill>
          <a:latin typeface="Aptos" panose="020B0004020202020204" pitchFamily="34" charset="0"/>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bg1"/>
          </a:solidFill>
          <a:latin typeface="Aptos" panose="020B0004020202020204" pitchFamily="34" charset="0"/>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bg1"/>
          </a:solidFill>
          <a:latin typeface="Aptos" panose="020B0004020202020204" pitchFamily="34" charset="0"/>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bg1"/>
          </a:solidFill>
          <a:latin typeface="Aptos" panose="020B0004020202020204" pitchFamily="34" charset="0"/>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bg1"/>
          </a:solidFill>
          <a:latin typeface="Aptos" panose="020B0004020202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rgbClr val="EEE8E8"/>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11767" y="691615"/>
            <a:ext cx="10075333" cy="718717"/>
          </a:xfrm>
          <a:prstGeom prst="rect">
            <a:avLst/>
          </a:prstGeom>
        </p:spPr>
        <p:txBody>
          <a:bodyPr vert="horz" lIns="0" tIns="0" rIns="0" bIns="0" rtlCol="0" anchor="t" anchorCtr="0">
            <a:noAutofit/>
          </a:bodyPr>
          <a:lstStyle/>
          <a:p>
            <a:r>
              <a:rPr lang="en-GB"/>
              <a:t>This is an example of a 27 </a:t>
            </a:r>
            <a:r>
              <a:rPr lang="en-GB" err="1"/>
              <a:t>pt</a:t>
            </a:r>
            <a:r>
              <a:rPr lang="en-GB"/>
              <a:t> headline with 27 </a:t>
            </a:r>
            <a:r>
              <a:rPr lang="en-GB" err="1"/>
              <a:t>pt</a:t>
            </a:r>
            <a:r>
              <a:rPr lang="en-GB"/>
              <a:t> line spacing</a:t>
            </a:r>
          </a:p>
        </p:txBody>
      </p:sp>
      <p:sp>
        <p:nvSpPr>
          <p:cNvPr id="3" name="Text Placeholder 2"/>
          <p:cNvSpPr>
            <a:spLocks noGrp="1"/>
          </p:cNvSpPr>
          <p:nvPr>
            <p:ph type="body" idx="1"/>
          </p:nvPr>
        </p:nvSpPr>
        <p:spPr>
          <a:xfrm>
            <a:off x="1011766" y="1742189"/>
            <a:ext cx="10075335" cy="3896611"/>
          </a:xfrm>
          <a:prstGeom prst="rect">
            <a:avLst/>
          </a:prstGeom>
        </p:spPr>
        <p:txBody>
          <a:bodyPr vert="horz" lIns="0" tIns="0" rIns="0" bIns="0" rtlCol="0">
            <a:noAutofit/>
          </a:bodyPr>
          <a:lstStyle/>
          <a:p>
            <a:pPr lvl="0"/>
            <a:r>
              <a:rPr lang="en-GB" err="1"/>
              <a:t>Klik</a:t>
            </a:r>
            <a:r>
              <a:rPr lang="en-GB"/>
              <a:t> om de </a:t>
            </a:r>
            <a:r>
              <a:rPr lang="en-GB" err="1"/>
              <a:t>modelstijlen</a:t>
            </a:r>
            <a:r>
              <a:rPr lang="en-GB"/>
              <a:t> </a:t>
            </a:r>
            <a:r>
              <a:rPr lang="en-GB" err="1"/>
              <a:t>te</a:t>
            </a:r>
            <a:r>
              <a:rPr lang="en-GB"/>
              <a:t> </a:t>
            </a:r>
            <a:r>
              <a:rPr lang="en-GB" err="1"/>
              <a:t>bewerken</a:t>
            </a:r>
            <a:endParaRPr lang="en-GB"/>
          </a:p>
          <a:p>
            <a:pPr lvl="1"/>
            <a:r>
              <a:rPr lang="en-GB" err="1"/>
              <a:t>Tweede</a:t>
            </a:r>
            <a:r>
              <a:rPr lang="en-GB"/>
              <a:t> </a:t>
            </a:r>
            <a:r>
              <a:rPr lang="en-GB" err="1"/>
              <a:t>niveau</a:t>
            </a:r>
            <a:endParaRPr lang="en-GB"/>
          </a:p>
          <a:p>
            <a:pPr lvl="2"/>
            <a:r>
              <a:rPr lang="en-GB" err="1"/>
              <a:t>Derde</a:t>
            </a:r>
            <a:r>
              <a:rPr lang="en-GB"/>
              <a:t> </a:t>
            </a:r>
            <a:r>
              <a:rPr lang="en-GB" err="1"/>
              <a:t>niveau</a:t>
            </a:r>
            <a:endParaRPr lang="en-GB"/>
          </a:p>
          <a:p>
            <a:pPr lvl="3"/>
            <a:r>
              <a:rPr lang="en-GB" err="1"/>
              <a:t>Vierde</a:t>
            </a:r>
            <a:r>
              <a:rPr lang="en-GB"/>
              <a:t> </a:t>
            </a:r>
            <a:r>
              <a:rPr lang="en-GB" err="1"/>
              <a:t>niveau</a:t>
            </a:r>
            <a:endParaRPr lang="en-GB"/>
          </a:p>
          <a:p>
            <a:pPr lvl="4"/>
            <a:r>
              <a:rPr lang="en-GB" err="1"/>
              <a:t>Vijfde</a:t>
            </a:r>
            <a:r>
              <a:rPr lang="en-GB"/>
              <a:t> </a:t>
            </a:r>
            <a:r>
              <a:rPr lang="en-GB" err="1"/>
              <a:t>niveau</a:t>
            </a:r>
            <a:endParaRPr lang="en-GB"/>
          </a:p>
        </p:txBody>
      </p:sp>
    </p:spTree>
    <p:extLst>
      <p:ext uri="{BB962C8B-B14F-4D97-AF65-F5344CB8AC3E}">
        <p14:creationId xmlns:p14="http://schemas.microsoft.com/office/powerpoint/2010/main" val="3530527053"/>
      </p:ext>
    </p:extLst>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 id="2147483748" r:id="rId49"/>
    <p:sldLayoutId id="2147483749" r:id="rId5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defTabSz="914377" rtl="0" eaLnBrk="1" latinLnBrk="0" hangingPunct="1">
        <a:lnSpc>
          <a:spcPts val="3600"/>
        </a:lnSpc>
        <a:spcBef>
          <a:spcPct val="0"/>
        </a:spcBef>
        <a:buNone/>
        <a:defRPr sz="3600" b="1" kern="1200">
          <a:solidFill>
            <a:schemeClr val="tx1"/>
          </a:solidFill>
          <a:latin typeface="Aptos" panose="020B0004020202020204" pitchFamily="34" charset="0"/>
          <a:ea typeface="+mj-ea"/>
          <a:cs typeface="+mj-cs"/>
        </a:defRPr>
      </a:lvl1pPr>
    </p:titleStyle>
    <p:bodyStyle>
      <a:lvl1pPr marL="0" indent="0" algn="l" defTabSz="914377" rtl="0" eaLnBrk="1" latinLnBrk="0" hangingPunct="1">
        <a:lnSpc>
          <a:spcPct val="100000"/>
        </a:lnSpc>
        <a:spcBef>
          <a:spcPts val="0"/>
        </a:spcBef>
        <a:buFont typeface="Arial" panose="020B0604020202020204" pitchFamily="34" charset="0"/>
        <a:buNone/>
        <a:defRPr sz="2600" kern="1200">
          <a:solidFill>
            <a:schemeClr val="tx1"/>
          </a:solidFill>
          <a:latin typeface="Aptos" panose="020B0004020202020204" pitchFamily="34" charset="0"/>
          <a:ea typeface="+mn-ea"/>
          <a:cs typeface="+mn-cs"/>
        </a:defRPr>
      </a:lvl1pPr>
      <a:lvl2pPr marL="0" indent="0" algn="l" defTabSz="914377" rtl="0" eaLnBrk="1" latinLnBrk="0" hangingPunct="1">
        <a:lnSpc>
          <a:spcPct val="100000"/>
        </a:lnSpc>
        <a:spcBef>
          <a:spcPts val="0"/>
        </a:spcBef>
        <a:buFont typeface="Arial" panose="020B0604020202020204" pitchFamily="34" charset="0"/>
        <a:buNone/>
        <a:defRPr sz="2200" kern="1200">
          <a:solidFill>
            <a:schemeClr val="tx1"/>
          </a:solidFill>
          <a:latin typeface="Aptos" panose="020B0004020202020204" pitchFamily="34" charset="0"/>
          <a:ea typeface="+mn-ea"/>
          <a:cs typeface="+mn-cs"/>
        </a:defRPr>
      </a:lvl2pPr>
      <a:lvl3pPr marL="241294"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Aptos" panose="020B0004020202020204" pitchFamily="34" charset="0"/>
          <a:ea typeface="+mn-ea"/>
          <a:cs typeface="+mn-cs"/>
        </a:defRPr>
      </a:lvl3pPr>
      <a:lvl4pPr marL="479988" indent="-241294"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Aptos" panose="020B0004020202020204" pitchFamily="34" charset="0"/>
          <a:ea typeface="+mn-ea"/>
          <a:cs typeface="+mn-cs"/>
        </a:defRPr>
      </a:lvl4pPr>
      <a:lvl5pPr marL="719649" indent="-237061" algn="l" defTabSz="914377" rtl="0" eaLnBrk="1" latinLnBrk="0" hangingPunct="1">
        <a:lnSpc>
          <a:spcPct val="100000"/>
        </a:lnSpc>
        <a:spcBef>
          <a:spcPts val="0"/>
        </a:spcBef>
        <a:buFont typeface="Arial" panose="020B0604020202020204" pitchFamily="34" charset="0"/>
        <a:buChar char="•"/>
        <a:defRPr sz="2200" kern="1200">
          <a:solidFill>
            <a:schemeClr val="tx1"/>
          </a:solidFill>
          <a:latin typeface="Aptos" panose="020B0004020202020204" pitchFamily="34" charset="0"/>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6.jpeg"/><Relationship Id="rId3" Type="http://schemas.openxmlformats.org/officeDocument/2006/relationships/image" Target="../media/image3.png"/><Relationship Id="rId7" Type="http://schemas.openxmlformats.org/officeDocument/2006/relationships/hyperlink" Target="https://doi.org/10.53962/gdkf-a36m" TargetMode="External"/><Relationship Id="rId2" Type="http://schemas.openxmlformats.org/officeDocument/2006/relationships/notesSlide" Target="../notesSlides/notesSlide1.xml"/><Relationship Id="rId1" Type="http://schemas.openxmlformats.org/officeDocument/2006/relationships/slideLayout" Target="../slideLayouts/slideLayout8.xml"/><Relationship Id="rId6" Type="http://schemas.openxmlformats.org/officeDocument/2006/relationships/image" Target="../media/image5.png"/><Relationship Id="rId5" Type="http://schemas.openxmlformats.org/officeDocument/2006/relationships/hyperlink" Target="https://orcid.org/0000-0001-5482-8370" TargetMode="External"/><Relationship Id="rId4" Type="http://schemas.openxmlformats.org/officeDocument/2006/relationships/image" Target="../media/image4.svg"/><Relationship Id="rId9" Type="http://schemas.openxmlformats.org/officeDocument/2006/relationships/hyperlink" Target="https://doi.org/10.5281/ZENODO.3695300"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xml"/><Relationship Id="rId1" Type="http://schemas.openxmlformats.org/officeDocument/2006/relationships/slideLayout" Target="../slideLayouts/slideLayout3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31.xml"/><Relationship Id="rId4" Type="http://schemas.microsoft.com/office/2007/relationships/hdphoto" Target="../media/hdphoto2.wdp"/></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1.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15.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1.xml"/><Relationship Id="rId6" Type="http://schemas.microsoft.com/office/2007/relationships/hdphoto" Target="../media/hdphoto3.wdp"/><Relationship Id="rId5" Type="http://schemas.openxmlformats.org/officeDocument/2006/relationships/image" Target="../media/image17.png"/><Relationship Id="rId4" Type="http://schemas.microsoft.com/office/2007/relationships/hdphoto" Target="../media/hdphoto2.wdp"/></Relationships>
</file>

<file path=ppt/slides/_rels/slide16.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31.xml"/><Relationship Id="rId6" Type="http://schemas.microsoft.com/office/2007/relationships/hdphoto" Target="../media/hdphoto3.wdp"/><Relationship Id="rId5" Type="http://schemas.openxmlformats.org/officeDocument/2006/relationships/image" Target="../media/image17.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9.png"/></Relationships>
</file>

<file path=ppt/slides/_rels/slide1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16.png"/><Relationship Id="rId7"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31.xml"/><Relationship Id="rId6" Type="http://schemas.microsoft.com/office/2007/relationships/hdphoto" Target="../media/hdphoto3.wdp"/><Relationship Id="rId5" Type="http://schemas.openxmlformats.org/officeDocument/2006/relationships/image" Target="../media/image17.png"/><Relationship Id="rId10" Type="http://schemas.microsoft.com/office/2007/relationships/hdphoto" Target="../media/hdphoto5.wdp"/><Relationship Id="rId4" Type="http://schemas.microsoft.com/office/2007/relationships/hdphoto" Target="../media/hdphoto2.wdp"/><Relationship Id="rId9" Type="http://schemas.openxmlformats.org/officeDocument/2006/relationships/image" Target="../media/image19.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1.xml"/></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7" Type="http://schemas.microsoft.com/office/2007/relationships/hdphoto" Target="../media/hdphoto6.wdp"/><Relationship Id="rId2" Type="http://schemas.openxmlformats.org/officeDocument/2006/relationships/notesSlide" Target="../notesSlides/notesSlide16.xml"/><Relationship Id="rId1" Type="http://schemas.openxmlformats.org/officeDocument/2006/relationships/slideLayout" Target="../slideLayouts/slideLayout31.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8" Type="http://schemas.openxmlformats.org/officeDocument/2006/relationships/image" Target="../media/image29.svg"/><Relationship Id="rId3" Type="http://schemas.openxmlformats.org/officeDocument/2006/relationships/image" Target="../media/image24.png"/><Relationship Id="rId7" Type="http://schemas.openxmlformats.org/officeDocument/2006/relationships/image" Target="../media/image28.png"/><Relationship Id="rId12" Type="http://schemas.openxmlformats.org/officeDocument/2006/relationships/image" Target="../media/image33.svg"/><Relationship Id="rId2" Type="http://schemas.openxmlformats.org/officeDocument/2006/relationships/notesSlide" Target="../notesSlides/notesSlide17.xml"/><Relationship Id="rId1" Type="http://schemas.openxmlformats.org/officeDocument/2006/relationships/slideLayout" Target="../slideLayouts/slideLayout31.xml"/><Relationship Id="rId6" Type="http://schemas.openxmlformats.org/officeDocument/2006/relationships/image" Target="../media/image27.svg"/><Relationship Id="rId11" Type="http://schemas.openxmlformats.org/officeDocument/2006/relationships/image" Target="../media/image32.png"/><Relationship Id="rId5" Type="http://schemas.openxmlformats.org/officeDocument/2006/relationships/image" Target="../media/image26.png"/><Relationship Id="rId10" Type="http://schemas.openxmlformats.org/officeDocument/2006/relationships/image" Target="../media/image31.svg"/><Relationship Id="rId4" Type="http://schemas.openxmlformats.org/officeDocument/2006/relationships/image" Target="../media/image25.svg"/><Relationship Id="rId9" Type="http://schemas.openxmlformats.org/officeDocument/2006/relationships/image" Target="../media/image30.png"/></Relationships>
</file>

<file path=ppt/slides/_rels/slide22.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42.svg"/><Relationship Id="rId3" Type="http://schemas.openxmlformats.org/officeDocument/2006/relationships/hyperlink" Target="https://rdmkit.elixir-europe.org/data_life_cycle" TargetMode="External"/><Relationship Id="rId7" Type="http://schemas.openxmlformats.org/officeDocument/2006/relationships/image" Target="../media/image37.svg"/><Relationship Id="rId12"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31.xml"/><Relationship Id="rId6" Type="http://schemas.openxmlformats.org/officeDocument/2006/relationships/image" Target="../media/image36.png"/><Relationship Id="rId11" Type="http://schemas.openxmlformats.org/officeDocument/2006/relationships/image" Target="../media/image41.svg"/><Relationship Id="rId5" Type="http://schemas.openxmlformats.org/officeDocument/2006/relationships/image" Target="../media/image35.sv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svg"/></Relationships>
</file>

<file path=ppt/slides/_rels/slide23.xml.rels><?xml version="1.0" encoding="UTF-8" standalone="yes"?>
<Relationships xmlns="http://schemas.openxmlformats.org/package/2006/relationships"><Relationship Id="rId8" Type="http://schemas.openxmlformats.org/officeDocument/2006/relationships/hyperlink" Target="https://www.nwo.nl/en/nwo-grant-rules" TargetMode="External"/><Relationship Id="rId3" Type="http://schemas.openxmlformats.org/officeDocument/2006/relationships/image" Target="../media/image43.png"/><Relationship Id="rId7" Type="http://schemas.openxmlformats.org/officeDocument/2006/relationships/hyperlink" Target="https://www.nwo.nl/en/netherlands-code-conduct-research-integrity" TargetMode="External"/><Relationship Id="rId12" Type="http://schemas.openxmlformats.org/officeDocument/2006/relationships/image" Target="../media/image50.svg"/><Relationship Id="rId2" Type="http://schemas.openxmlformats.org/officeDocument/2006/relationships/notesSlide" Target="../notesSlides/notesSlide19.xml"/><Relationship Id="rId1" Type="http://schemas.openxmlformats.org/officeDocument/2006/relationships/slideLayout" Target="../slideLayouts/slideLayout31.xml"/><Relationship Id="rId6" Type="http://schemas.openxmlformats.org/officeDocument/2006/relationships/image" Target="../media/image46.svg"/><Relationship Id="rId11" Type="http://schemas.openxmlformats.org/officeDocument/2006/relationships/image" Target="../media/image49.png"/><Relationship Id="rId5" Type="http://schemas.openxmlformats.org/officeDocument/2006/relationships/image" Target="../media/image45.png"/><Relationship Id="rId10" Type="http://schemas.openxmlformats.org/officeDocument/2006/relationships/image" Target="../media/image48.png"/><Relationship Id="rId4" Type="http://schemas.openxmlformats.org/officeDocument/2006/relationships/image" Target="../media/image44.svg"/><Relationship Id="rId9" Type="http://schemas.openxmlformats.org/officeDocument/2006/relationships/image" Target="../media/image47.emf"/></Relationships>
</file>

<file path=ppt/slides/_rels/slide24.xml.rels><?xml version="1.0" encoding="UTF-8" standalone="yes"?>
<Relationships xmlns="http://schemas.openxmlformats.org/package/2006/relationships"><Relationship Id="rId8" Type="http://schemas.openxmlformats.org/officeDocument/2006/relationships/image" Target="../media/image54.svg"/><Relationship Id="rId3" Type="http://schemas.openxmlformats.org/officeDocument/2006/relationships/hyperlink" Target="https://www.nwo.nl/en/netherlands-code-conduct-research-integrity" TargetMode="External"/><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20.xml"/><Relationship Id="rId1" Type="http://schemas.openxmlformats.org/officeDocument/2006/relationships/slideLayout" Target="../slideLayouts/slideLayout31.xml"/><Relationship Id="rId6" Type="http://schemas.openxmlformats.org/officeDocument/2006/relationships/image" Target="../media/image52.sv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svg"/><Relationship Id="rId4" Type="http://schemas.openxmlformats.org/officeDocument/2006/relationships/hyperlink" Target="https://www.nwo.nl/en/nwo-grant-rules" TargetMode="External"/><Relationship Id="rId9"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35.svg"/><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59.sv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hyperlink" Target="https://tuenl.sharepoint.com/sites/intranet-ethical-review" TargetMode="External"/><Relationship Id="rId2" Type="http://schemas.openxmlformats.org/officeDocument/2006/relationships/notesSlide" Target="../notesSlides/notesSlide21.xml"/><Relationship Id="rId1" Type="http://schemas.openxmlformats.org/officeDocument/2006/relationships/slideLayout" Target="../slideLayouts/slideLayout31.xml"/><Relationship Id="rId6" Type="http://schemas.openxmlformats.org/officeDocument/2006/relationships/hyperlink" Target="https://cockpit.research.tue.nl/" TargetMode="External"/><Relationship Id="rId5" Type="http://schemas.openxmlformats.org/officeDocument/2006/relationships/image" Target="../media/image61.svg"/><Relationship Id="rId4" Type="http://schemas.openxmlformats.org/officeDocument/2006/relationships/image" Target="../media/image60.png"/></Relationships>
</file>

<file path=ppt/slides/_rels/slide29.xml.rels><?xml version="1.0" encoding="UTF-8" standalone="yes"?>
<Relationships xmlns="http://schemas.openxmlformats.org/package/2006/relationships"><Relationship Id="rId3" Type="http://schemas.openxmlformats.org/officeDocument/2006/relationships/image" Target="../media/image62.png"/><Relationship Id="rId7" Type="http://schemas.openxmlformats.org/officeDocument/2006/relationships/hyperlink" Target="https://utrechtuniversity.github.io/dataprivacyhandbook/definitions.html" TargetMode="External"/><Relationship Id="rId2" Type="http://schemas.openxmlformats.org/officeDocument/2006/relationships/notesSlide" Target="../notesSlides/notesSlide22.xml"/><Relationship Id="rId1" Type="http://schemas.openxmlformats.org/officeDocument/2006/relationships/slideLayout" Target="../slideLayouts/slideLayout32.xml"/><Relationship Id="rId6" Type="http://schemas.openxmlformats.org/officeDocument/2006/relationships/image" Target="../media/image64.svg"/><Relationship Id="rId5" Type="http://schemas.openxmlformats.org/officeDocument/2006/relationships/image" Target="../media/image49.png"/><Relationship Id="rId4" Type="http://schemas.openxmlformats.org/officeDocument/2006/relationships/image" Target="../media/image63.sv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8.xml"/><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3.xml"/><Relationship Id="rId1" Type="http://schemas.openxmlformats.org/officeDocument/2006/relationships/slideLayout" Target="../slideLayouts/slideLayout8.xml"/><Relationship Id="rId5" Type="http://schemas.openxmlformats.org/officeDocument/2006/relationships/hyperlink" Target="https://utrechtuniversity.github.io/dataprivacyhandbook/definitions.html" TargetMode="External"/><Relationship Id="rId4" Type="http://schemas.openxmlformats.org/officeDocument/2006/relationships/image" Target="../media/image64.svg"/></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9.xml"/><Relationship Id="rId6" Type="http://schemas.openxmlformats.org/officeDocument/2006/relationships/hyperlink" Target="https://tuenl.sharepoint.com/:w:/r/sites/DML_Privacydocumentation_SPO/Shared%20Documents/Data%20Sharing%20Agreement/Data%20Sharing%20Agreement%20receiver%20-%20ENG.docx?d=w9f8b558c274642519db1896aa5302fd8&amp;csf=1&amp;web=1&amp;e=m1sM86" TargetMode="External"/><Relationship Id="rId5" Type="http://schemas.openxmlformats.org/officeDocument/2006/relationships/image" Target="../media/image67.png"/><Relationship Id="rId4" Type="http://schemas.openxmlformats.org/officeDocument/2006/relationships/image" Target="../media/image66.svg"/></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5.xml"/><Relationship Id="rId1" Type="http://schemas.openxmlformats.org/officeDocument/2006/relationships/slideLayout" Target="../slideLayouts/slideLayout9.xml"/><Relationship Id="rId5" Type="http://schemas.openxmlformats.org/officeDocument/2006/relationships/hyperlink" Target="https://www.uu.nl/en/research/research-data-management/guides/costs-of-data-management" TargetMode="External"/><Relationship Id="rId4" Type="http://schemas.openxmlformats.org/officeDocument/2006/relationships/image" Target="../media/image69.sv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38.xml"/><Relationship Id="rId4" Type="http://schemas.openxmlformats.org/officeDocument/2006/relationships/image" Target="../media/image70.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1.xml"/></Relationships>
</file>

<file path=ppt/slides/_rels/slide36.xml.rels><?xml version="1.0" encoding="UTF-8" standalone="yes"?>
<Relationships xmlns="http://schemas.openxmlformats.org/package/2006/relationships"><Relationship Id="rId3" Type="http://schemas.openxmlformats.org/officeDocument/2006/relationships/hyperlink" Target="https://www.makeareadme.com/" TargetMode="External"/><Relationship Id="rId2" Type="http://schemas.openxmlformats.org/officeDocument/2006/relationships/notesSlide" Target="../notesSlides/notesSlide28.xml"/><Relationship Id="rId1" Type="http://schemas.openxmlformats.org/officeDocument/2006/relationships/slideLayout" Target="../slideLayouts/slideLayout31.xml"/><Relationship Id="rId4" Type="http://schemas.openxmlformats.org/officeDocument/2006/relationships/hyperlink" Target="https://data.research.cornell.edu/data-management/sharing/readme/"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9.xml"/><Relationship Id="rId1" Type="http://schemas.openxmlformats.org/officeDocument/2006/relationships/slideLayout" Target="../slideLayouts/slideLayout31.xml"/><Relationship Id="rId6" Type="http://schemas.openxmlformats.org/officeDocument/2006/relationships/hyperlink" Target="https://unsplash.com/photos/laptop-computer-showing-codes-zE007SNgcdE?utm_content=creditCopyText&amp;utm_medium=referral&amp;utm_source=unsplash" TargetMode="External"/><Relationship Id="rId5" Type="http://schemas.openxmlformats.org/officeDocument/2006/relationships/hyperlink" Target="https://unsplash.com/@altumcode?utm_content=creditCopyText&amp;utm_medium=referral&amp;utm_source=unsplash" TargetMode="External"/><Relationship Id="rId4" Type="http://schemas.openxmlformats.org/officeDocument/2006/relationships/hyperlink" Target="https://dhvlab.gwi.uni-muenchen.de/datacite-generator/" TargetMode="Externa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hyperlink" Target="https://openpar.pages.tue.nl/solution-searcher/category-storage.html" TargetMode="External"/><Relationship Id="rId2" Type="http://schemas.openxmlformats.org/officeDocument/2006/relationships/notesSlide" Target="../notesSlides/notesSlide31.xml"/><Relationship Id="rId1" Type="http://schemas.openxmlformats.org/officeDocument/2006/relationships/slideLayout" Target="../slideLayouts/slideLayout31.xml"/><Relationship Id="rId4" Type="http://schemas.openxmlformats.org/officeDocument/2006/relationships/image" Target="../media/image7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3.png"/><Relationship Id="rId7" Type="http://schemas.openxmlformats.org/officeDocument/2006/relationships/image" Target="../media/image77.svg"/><Relationship Id="rId2" Type="http://schemas.openxmlformats.org/officeDocument/2006/relationships/notesSlide" Target="../notesSlides/notesSlide32.xml"/><Relationship Id="rId1" Type="http://schemas.openxmlformats.org/officeDocument/2006/relationships/slideLayout" Target="../slideLayouts/slideLayout8.xml"/><Relationship Id="rId6" Type="http://schemas.openxmlformats.org/officeDocument/2006/relationships/image" Target="../media/image76.png"/><Relationship Id="rId11" Type="http://schemas.openxmlformats.org/officeDocument/2006/relationships/image" Target="../media/image81.svg"/><Relationship Id="rId5" Type="http://schemas.openxmlformats.org/officeDocument/2006/relationships/image" Target="../media/image75.emf"/><Relationship Id="rId10" Type="http://schemas.openxmlformats.org/officeDocument/2006/relationships/image" Target="../media/image80.png"/><Relationship Id="rId4" Type="http://schemas.openxmlformats.org/officeDocument/2006/relationships/image" Target="../media/image74.svg"/><Relationship Id="rId9" Type="http://schemas.openxmlformats.org/officeDocument/2006/relationships/image" Target="../media/image79.svg"/></Relationships>
</file>

<file path=ppt/slides/_rels/slide43.xml.rels><?xml version="1.0" encoding="UTF-8" standalone="yes"?>
<Relationships xmlns="http://schemas.openxmlformats.org/package/2006/relationships"><Relationship Id="rId3" Type="http://schemas.openxmlformats.org/officeDocument/2006/relationships/image" Target="../media/image83.svg"/><Relationship Id="rId2" Type="http://schemas.openxmlformats.org/officeDocument/2006/relationships/image" Target="../media/image82.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filesender.surf.nl/" TargetMode="External"/><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38.xml"/><Relationship Id="rId4" Type="http://schemas.openxmlformats.org/officeDocument/2006/relationships/image" Target="../media/image85.svg"/></Relationships>
</file>

<file path=ppt/slides/_rels/slide46.xml.rels><?xml version="1.0" encoding="UTF-8" standalone="yes"?>
<Relationships xmlns="http://schemas.openxmlformats.org/package/2006/relationships"><Relationship Id="rId3" Type="http://schemas.openxmlformats.org/officeDocument/2006/relationships/hyperlink" Target="https://tue.topdesk.net/tas/public/ssp/43d12271-7d37-4a57-9a05-c42801ddea86" TargetMode="External"/><Relationship Id="rId2" Type="http://schemas.openxmlformats.org/officeDocument/2006/relationships/notesSlide" Target="../notesSlides/notesSlide34.xml"/><Relationship Id="rId1" Type="http://schemas.openxmlformats.org/officeDocument/2006/relationships/slideLayout" Target="../slideLayouts/slideLayout31.xml"/><Relationship Id="rId4" Type="http://schemas.openxmlformats.org/officeDocument/2006/relationships/image" Target="../media/image86.png"/></Relationships>
</file>

<file path=ppt/slides/_rels/slide47.xml.rels><?xml version="1.0" encoding="UTF-8" standalone="yes"?>
<Relationships xmlns="http://schemas.openxmlformats.org/package/2006/relationships"><Relationship Id="rId3" Type="http://schemas.openxmlformats.org/officeDocument/2006/relationships/image" Target="../media/image88.svg"/><Relationship Id="rId2" Type="http://schemas.openxmlformats.org/officeDocument/2006/relationships/image" Target="../media/image87.png"/><Relationship Id="rId1" Type="http://schemas.openxmlformats.org/officeDocument/2006/relationships/slideLayout" Target="../slideLayouts/slideLayout31.xml"/><Relationship Id="rId5" Type="http://schemas.openxmlformats.org/officeDocument/2006/relationships/image" Target="../media/image90.svg"/><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6.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38.xml"/><Relationship Id="rId6" Type="http://schemas.openxmlformats.org/officeDocument/2006/relationships/image" Target="../media/image92.svg"/><Relationship Id="rId5" Type="http://schemas.openxmlformats.org/officeDocument/2006/relationships/image" Target="../media/image36.png"/><Relationship Id="rId4" Type="http://schemas.openxmlformats.org/officeDocument/2006/relationships/image" Target="../media/image91.svg"/></Relationships>
</file>

<file path=ppt/slides/_rels/slide51.xml.rels><?xml version="1.0" encoding="UTF-8" standalone="yes"?>
<Relationships xmlns="http://schemas.openxmlformats.org/package/2006/relationships"><Relationship Id="rId3" Type="http://schemas.openxmlformats.org/officeDocument/2006/relationships/hyperlink" Target="https://unsplash.com/@jdent?utm_content=creditCopyText&amp;utm_medium=referral&amp;utm_source=unsplash" TargetMode="External"/><Relationship Id="rId2" Type="http://schemas.openxmlformats.org/officeDocument/2006/relationships/image" Target="../media/image93.jpeg"/><Relationship Id="rId1" Type="http://schemas.openxmlformats.org/officeDocument/2006/relationships/slideLayout" Target="../slideLayouts/slideLayout31.xml"/><Relationship Id="rId4" Type="http://schemas.openxmlformats.org/officeDocument/2006/relationships/hyperlink" Target="https://unsplash.com/photos/black-and-silver-door-knob-3wPJxh-piRw?utm_content=creditCopyText&amp;utm_medium=referral&amp;utm_source=unsplash" TargetMode="External"/></Relationships>
</file>

<file path=ppt/slides/_rels/slide5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svg"/><Relationship Id="rId7" Type="http://schemas.openxmlformats.org/officeDocument/2006/relationships/image" Target="../media/image100.svg"/><Relationship Id="rId2" Type="http://schemas.openxmlformats.org/officeDocument/2006/relationships/image" Target="../media/image95.png"/><Relationship Id="rId1" Type="http://schemas.openxmlformats.org/officeDocument/2006/relationships/slideLayout" Target="../slideLayouts/slideLayout8.xml"/><Relationship Id="rId6" Type="http://schemas.openxmlformats.org/officeDocument/2006/relationships/image" Target="../media/image99.png"/><Relationship Id="rId5" Type="http://schemas.openxmlformats.org/officeDocument/2006/relationships/image" Target="../media/image98.svg"/><Relationship Id="rId4" Type="http://schemas.openxmlformats.org/officeDocument/2006/relationships/image" Target="../media/image97.png"/><Relationship Id="rId9" Type="http://schemas.openxmlformats.org/officeDocument/2006/relationships/image" Target="../media/image102.svg"/></Relationships>
</file>

<file path=ppt/slides/_rels/slide54.xml.rels><?xml version="1.0" encoding="UTF-8" standalone="yes"?>
<Relationships xmlns="http://schemas.openxmlformats.org/package/2006/relationships"><Relationship Id="rId3" Type="http://schemas.openxmlformats.org/officeDocument/2006/relationships/hyperlink" Target="https://www.re3data.org/" TargetMode="External"/><Relationship Id="rId7" Type="http://schemas.openxmlformats.org/officeDocument/2006/relationships/image" Target="../media/image104.png"/><Relationship Id="rId2" Type="http://schemas.openxmlformats.org/officeDocument/2006/relationships/notesSlide" Target="../notesSlides/notesSlide37.xml"/><Relationship Id="rId1" Type="http://schemas.openxmlformats.org/officeDocument/2006/relationships/slideLayout" Target="../slideLayouts/slideLayout31.xml"/><Relationship Id="rId6" Type="http://schemas.openxmlformats.org/officeDocument/2006/relationships/image" Target="../media/image103.png"/><Relationship Id="rId5" Type="http://schemas.openxmlformats.org/officeDocument/2006/relationships/hyperlink" Target="https://zenodo.org/" TargetMode="External"/><Relationship Id="rId4" Type="http://schemas.openxmlformats.org/officeDocument/2006/relationships/hyperlink" Target="https://data.4tu.nl/"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106.svg"/><Relationship Id="rId2" Type="http://schemas.openxmlformats.org/officeDocument/2006/relationships/image" Target="../media/image105.png"/><Relationship Id="rId1" Type="http://schemas.openxmlformats.org/officeDocument/2006/relationships/slideLayout" Target="../slideLayouts/slideLayout9.xml"/><Relationship Id="rId5" Type="http://schemas.openxmlformats.org/officeDocument/2006/relationships/hyperlink" Target="https://choosealicense.com/" TargetMode="External"/><Relationship Id="rId4" Type="http://schemas.openxmlformats.org/officeDocument/2006/relationships/image" Target="../media/image107.png"/></Relationships>
</file>

<file path=ppt/slides/_rels/slide56.xml.rels><?xml version="1.0" encoding="UTF-8" standalone="yes"?>
<Relationships xmlns="http://schemas.openxmlformats.org/package/2006/relationships"><Relationship Id="rId2" Type="http://schemas.openxmlformats.org/officeDocument/2006/relationships/hyperlink" Target="https://ec.europa.eu/research/participants/data/ref/h2020/grants_manual/hi/oa_pilot/h2020-hi-oa-data-mgt_en.pdf" TargetMode="Externa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9.png"/><Relationship Id="rId7" Type="http://schemas.openxmlformats.org/officeDocument/2006/relationships/hyperlink" Target="https://www.ncbi.nlm.nih.gov/nuccore/MN908947" TargetMode="External"/><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11.jpeg"/><Relationship Id="rId5" Type="http://schemas.microsoft.com/office/2007/relationships/hdphoto" Target="../media/hdphoto1.wdp"/><Relationship Id="rId4" Type="http://schemas.openxmlformats.org/officeDocument/2006/relationships/image" Target="../media/image10.png"/><Relationship Id="rId9" Type="http://schemas.openxmlformats.org/officeDocument/2006/relationships/image" Target="../media/image13.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3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8" Type="http://schemas.openxmlformats.org/officeDocument/2006/relationships/image" Target="../media/image118.jpeg"/><Relationship Id="rId3" Type="http://schemas.openxmlformats.org/officeDocument/2006/relationships/image" Target="../media/image113.jpeg"/><Relationship Id="rId7" Type="http://schemas.openxmlformats.org/officeDocument/2006/relationships/image" Target="../media/image117.jpeg"/><Relationship Id="rId2" Type="http://schemas.openxmlformats.org/officeDocument/2006/relationships/image" Target="../media/image112.jpeg"/><Relationship Id="rId1" Type="http://schemas.openxmlformats.org/officeDocument/2006/relationships/slideLayout" Target="../slideLayouts/slideLayout9.xml"/><Relationship Id="rId6" Type="http://schemas.openxmlformats.org/officeDocument/2006/relationships/image" Target="../media/image116.jpeg"/><Relationship Id="rId11" Type="http://schemas.openxmlformats.org/officeDocument/2006/relationships/hyperlink" Target="rdm.tue.nl" TargetMode="External"/><Relationship Id="rId5" Type="http://schemas.openxmlformats.org/officeDocument/2006/relationships/image" Target="../media/image115.jpeg"/><Relationship Id="rId10" Type="http://schemas.openxmlformats.org/officeDocument/2006/relationships/image" Target="../media/image119.jpeg"/><Relationship Id="rId4" Type="http://schemas.openxmlformats.org/officeDocument/2006/relationships/image" Target="../media/image114.png"/><Relationship Id="rId9" Type="http://schemas.openxmlformats.org/officeDocument/2006/relationships/hyperlink" Target="https://tuenl.sharepoint.com/sites/intranet-LIS/SitePages/Data-stewards(1).aspx"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70.xml.rels><?xml version="1.0" encoding="UTF-8" standalone="yes"?>
<Relationships xmlns="http://schemas.openxmlformats.org/package/2006/relationships"><Relationship Id="rId3" Type="http://schemas.openxmlformats.org/officeDocument/2006/relationships/hyperlink" Target="https://tuenl.sharepoint.com/:u:/r/sites/intranet-LIS/SitePages/Data-stewards(1).aspx?csf=1&amp;web=1&amp;e=adsiT6" TargetMode="External"/><Relationship Id="rId2" Type="http://schemas.openxmlformats.org/officeDocument/2006/relationships/notesSlide" Target="../notesSlides/notesSlide41.xml"/><Relationship Id="rId1" Type="http://schemas.openxmlformats.org/officeDocument/2006/relationships/slideLayout" Target="../slideLayouts/slideLayout9.xml"/><Relationship Id="rId6" Type="http://schemas.openxmlformats.org/officeDocument/2006/relationships/hyperlink" Target="https://openpar.pages.tue.nl/solution-searcher/category-storage.html" TargetMode="External"/><Relationship Id="rId5" Type="http://schemas.openxmlformats.org/officeDocument/2006/relationships/hyperlink" Target="https://tue.atlassian.net/helpcenter/research/" TargetMode="External"/><Relationship Id="rId4" Type="http://schemas.openxmlformats.org/officeDocument/2006/relationships/hyperlink" Target="https://rdm.tue.nl/"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unesco.org/en/open-solutions/open-data" TargetMode="External"/><Relationship Id="rId2" Type="http://schemas.openxmlformats.org/officeDocument/2006/relationships/image" Target="../media/image14.jpeg"/><Relationship Id="rId1" Type="http://schemas.openxmlformats.org/officeDocument/2006/relationships/slideLayout" Target="../slideLayouts/slideLayout16.xml"/><Relationship Id="rId5" Type="http://schemas.openxmlformats.org/officeDocument/2006/relationships/hyperlink" Target="https://unsplash.com/photos/photo-of-library-hall-dsvJgiBJTOs?utm_content=creditCopyText&amp;utm_medium=referral&amp;utm_source=unsplash" TargetMode="External"/><Relationship Id="rId4" Type="http://schemas.openxmlformats.org/officeDocument/2006/relationships/hyperlink" Target="https://unsplash.com/@willvanw?utm_content=creditCopyText&amp;utm_medium=referral&amp;utm_source=unsplash"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doi.org/10.7717/peerj.9924" TargetMode="External"/><Relationship Id="rId2" Type="http://schemas.openxmlformats.org/officeDocument/2006/relationships/chart" Target="../charts/chart1.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15" name="Titel 14"/>
          <p:cNvSpPr>
            <a:spLocks noGrp="1"/>
          </p:cNvSpPr>
          <p:nvPr>
            <p:ph type="title"/>
          </p:nvPr>
        </p:nvSpPr>
        <p:spPr>
          <a:xfrm>
            <a:off x="448557" y="2322877"/>
            <a:ext cx="5056513" cy="1325563"/>
          </a:xfrm>
          <a:solidFill>
            <a:schemeClr val="tx1">
              <a:lumMod val="95000"/>
              <a:lumOff val="5000"/>
              <a:alpha val="70000"/>
            </a:schemeClr>
          </a:solidFill>
        </p:spPr>
        <p:txBody>
          <a:bodyPr/>
          <a:lstStyle/>
          <a:p>
            <a:pPr>
              <a:lnSpc>
                <a:spcPct val="100000"/>
              </a:lnSpc>
            </a:pPr>
            <a:r>
              <a:rPr lang="en-US" sz="5333"/>
              <a:t>Research Data Management</a:t>
            </a:r>
            <a:endParaRPr lang="en-GB" sz="5333"/>
          </a:p>
        </p:txBody>
      </p:sp>
      <p:sp>
        <p:nvSpPr>
          <p:cNvPr id="2" name="Rectangle 1">
            <a:extLst>
              <a:ext uri="{FF2B5EF4-FFF2-40B4-BE49-F238E27FC236}">
                <a16:creationId xmlns:a16="http://schemas.microsoft.com/office/drawing/2014/main" id="{1320049B-04CA-806A-E18E-00948E6778CD}"/>
              </a:ext>
            </a:extLst>
          </p:cNvPr>
          <p:cNvSpPr>
            <a:spLocks noChangeArrowheads="1"/>
          </p:cNvSpPr>
          <p:nvPr/>
        </p:nvSpPr>
        <p:spPr bwMode="auto">
          <a:xfrm>
            <a:off x="7608089" y="6154693"/>
            <a:ext cx="2884764"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r>
              <a:rPr lang="en-US" altLang="en-US" sz="1400">
                <a:solidFill>
                  <a:prstClr val="white">
                    <a:lumMod val="75000"/>
                  </a:prstClr>
                </a:solidFill>
                <a:latin typeface="Fira Sans" panose="020B0503050000020004" pitchFamily="34" charset="0"/>
                <a:ea typeface="Fira Sans" panose="020B0503050000020004" pitchFamily="34" charset="0"/>
              </a:rPr>
              <a:t>This work is marked with CC0 1.0</a:t>
            </a:r>
          </a:p>
        </p:txBody>
      </p:sp>
      <p:pic>
        <p:nvPicPr>
          <p:cNvPr id="3" name="Graphic 2">
            <a:extLst>
              <a:ext uri="{FF2B5EF4-FFF2-40B4-BE49-F238E27FC236}">
                <a16:creationId xmlns:a16="http://schemas.microsoft.com/office/drawing/2014/main" id="{E96F1115-B87A-CB7A-10D0-0EDCCDBD83B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532393" y="6103780"/>
            <a:ext cx="1117600" cy="389467"/>
          </a:xfrm>
          <a:prstGeom prst="rect">
            <a:avLst/>
          </a:prstGeom>
        </p:spPr>
      </p:pic>
      <p:grpSp>
        <p:nvGrpSpPr>
          <p:cNvPr id="9" name="Group 8">
            <a:extLst>
              <a:ext uri="{FF2B5EF4-FFF2-40B4-BE49-F238E27FC236}">
                <a16:creationId xmlns:a16="http://schemas.microsoft.com/office/drawing/2014/main" id="{727A0A98-E506-EE3E-7D36-3C7C5AFB8A99}"/>
              </a:ext>
            </a:extLst>
          </p:cNvPr>
          <p:cNvGrpSpPr/>
          <p:nvPr/>
        </p:nvGrpSpPr>
        <p:grpSpPr>
          <a:xfrm>
            <a:off x="1053316" y="5919107"/>
            <a:ext cx="3203371" cy="338554"/>
            <a:chOff x="721445" y="4372408"/>
            <a:chExt cx="2402528" cy="253916"/>
          </a:xfrm>
        </p:grpSpPr>
        <p:sp>
          <p:nvSpPr>
            <p:cNvPr id="5" name="TextBox 4">
              <a:extLst>
                <a:ext uri="{FF2B5EF4-FFF2-40B4-BE49-F238E27FC236}">
                  <a16:creationId xmlns:a16="http://schemas.microsoft.com/office/drawing/2014/main" id="{5F62FA13-DCFC-3016-6B22-8D32C47FDE4E}"/>
                </a:ext>
              </a:extLst>
            </p:cNvPr>
            <p:cNvSpPr txBox="1"/>
            <p:nvPr/>
          </p:nvSpPr>
          <p:spPr>
            <a:xfrm>
              <a:off x="792566" y="4372408"/>
              <a:ext cx="2331407" cy="253916"/>
            </a:xfrm>
            <a:prstGeom prst="rect">
              <a:avLst/>
            </a:prstGeom>
            <a:noFill/>
          </p:spPr>
          <p:txBody>
            <a:bodyPr wrap="none" rtlCol="0">
              <a:spAutoFit/>
            </a:bodyPr>
            <a:lstStyle/>
            <a:p>
              <a:pPr defTabSz="914377">
                <a:defRPr/>
              </a:pPr>
              <a:r>
                <a:rPr lang="en-GB" sz="1600" dirty="0">
                  <a:solidFill>
                    <a:prstClr val="white">
                      <a:lumMod val="75000"/>
                    </a:prstClr>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orcid.org/0000-0001-5482-8370</a:t>
              </a:r>
              <a:endParaRPr lang="en-US" sz="1600" dirty="0">
                <a:solidFill>
                  <a:prstClr val="white">
                    <a:lumMod val="75000"/>
                  </a:prstClr>
                </a:solidFill>
                <a:latin typeface="Fira Sans" panose="020B0503050000020004" pitchFamily="34" charset="0"/>
                <a:ea typeface="Fira Sans" panose="020B0503050000020004" pitchFamily="34" charset="0"/>
              </a:endParaRPr>
            </a:p>
          </p:txBody>
        </p:sp>
        <p:pic>
          <p:nvPicPr>
            <p:cNvPr id="6" name="Picture 5" descr="A green circle with white letters&#10;&#10;Description automatically generated">
              <a:extLst>
                <a:ext uri="{FF2B5EF4-FFF2-40B4-BE49-F238E27FC236}">
                  <a16:creationId xmlns:a16="http://schemas.microsoft.com/office/drawing/2014/main" id="{1765850E-3099-90B3-C017-B1D6534941BF}"/>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721445" y="4439787"/>
              <a:ext cx="142240" cy="142240"/>
            </a:xfrm>
            <a:prstGeom prst="rect">
              <a:avLst/>
            </a:prstGeom>
          </p:spPr>
        </p:pic>
      </p:grpSp>
      <p:sp>
        <p:nvSpPr>
          <p:cNvPr id="7" name="Rectangle 6">
            <a:extLst>
              <a:ext uri="{FF2B5EF4-FFF2-40B4-BE49-F238E27FC236}">
                <a16:creationId xmlns:a16="http://schemas.microsoft.com/office/drawing/2014/main" id="{74E62172-3890-CF70-C628-D96AFFE79C74}"/>
              </a:ext>
            </a:extLst>
          </p:cNvPr>
          <p:cNvSpPr>
            <a:spLocks noChangeArrowheads="1"/>
          </p:cNvSpPr>
          <p:nvPr/>
        </p:nvSpPr>
        <p:spPr bwMode="auto">
          <a:xfrm>
            <a:off x="7608089" y="5753124"/>
            <a:ext cx="2445862" cy="3899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62560" tIns="81280" rIns="162560" bIns="81280" numCol="1" anchor="ctr" anchorCtr="0" compatLnSpc="1">
            <a:prstTxWarp prst="textNoShape">
              <a:avLst/>
            </a:prstTxWarp>
            <a:spAutoFit/>
          </a:bodyPr>
          <a:lstStyle/>
          <a:p>
            <a:pPr defTabSz="1625519" eaLnBrk="0" fontAlgn="base" hangingPunct="0">
              <a:spcBef>
                <a:spcPct val="0"/>
              </a:spcBef>
              <a:spcAft>
                <a:spcPct val="0"/>
              </a:spcAft>
              <a:defRPr/>
            </a:pPr>
            <a:r>
              <a:rPr lang="en-US" sz="1467">
                <a:solidFill>
                  <a:prstClr val="white">
                    <a:lumMod val="75000"/>
                  </a:prstClr>
                </a:solidFill>
                <a:latin typeface="Fira Sans" panose="020B0503050000020004" pitchFamily="34" charset="0"/>
                <a:ea typeface="Fira Sans" panose="020B0503050000020004" pitchFamily="34" charset="0"/>
              </a:rPr>
              <a:t>DOI: </a:t>
            </a:r>
            <a:r>
              <a:rPr lang="en-US" sz="1467">
                <a:solidFill>
                  <a:prstClr val="white">
                    <a:lumMod val="75000"/>
                  </a:prstClr>
                </a:solidFill>
                <a:latin typeface="Fira Sans" panose="020B0503050000020004" pitchFamily="34" charset="0"/>
                <a:ea typeface="Fira Sans" panose="020B0503050000020004" pitchFamily="34" charset="0"/>
                <a:hlinkClick r:id="rId7">
                  <a:extLst>
                    <a:ext uri="{A12FA001-AC4F-418D-AE19-62706E023703}">
                      <ahyp:hlinkClr xmlns:ahyp="http://schemas.microsoft.com/office/drawing/2018/hyperlinkcolor" val="tx"/>
                    </a:ext>
                  </a:extLst>
                </a:hlinkClick>
              </a:rPr>
              <a:t>10.53962/gdkf-a36m</a:t>
            </a:r>
            <a:endParaRPr lang="en-US" altLang="en-US" sz="1467">
              <a:solidFill>
                <a:prstClr val="white">
                  <a:lumMod val="75000"/>
                </a:prstClr>
              </a:solidFill>
              <a:latin typeface="Fira Sans" panose="020B0503050000020004" pitchFamily="34" charset="0"/>
              <a:ea typeface="Fira Sans" panose="020B0503050000020004" pitchFamily="34" charset="0"/>
            </a:endParaRPr>
          </a:p>
        </p:txBody>
      </p:sp>
      <p:sp>
        <p:nvSpPr>
          <p:cNvPr id="8" name="TextBox 7">
            <a:extLst>
              <a:ext uri="{FF2B5EF4-FFF2-40B4-BE49-F238E27FC236}">
                <a16:creationId xmlns:a16="http://schemas.microsoft.com/office/drawing/2014/main" id="{BBFC45C5-A95A-1EF8-5277-F41FCAA4453C}"/>
              </a:ext>
            </a:extLst>
          </p:cNvPr>
          <p:cNvSpPr txBox="1"/>
          <p:nvPr/>
        </p:nvSpPr>
        <p:spPr>
          <a:xfrm>
            <a:off x="937366" y="4965005"/>
            <a:ext cx="1978427" cy="923330"/>
          </a:xfrm>
          <a:prstGeom prst="rect">
            <a:avLst/>
          </a:prstGeom>
          <a:noFill/>
        </p:spPr>
        <p:txBody>
          <a:bodyPr wrap="none" rtlCol="0">
            <a:spAutoFit/>
          </a:bodyPr>
          <a:lstStyle/>
          <a:p>
            <a:pPr defTabSz="914377">
              <a:defRPr/>
            </a:pPr>
            <a:r>
              <a:rPr lang="en-US">
                <a:solidFill>
                  <a:prstClr val="white"/>
                </a:solidFill>
                <a:latin typeface="Fira Sans" panose="020B0503050000020004" pitchFamily="34" charset="0"/>
                <a:ea typeface="Fira Sans" panose="020B0503050000020004" pitchFamily="34" charset="0"/>
              </a:rPr>
              <a:t>Nami Sunami</a:t>
            </a:r>
          </a:p>
          <a:p>
            <a:pPr defTabSz="914377">
              <a:defRPr/>
            </a:pPr>
            <a:r>
              <a:rPr lang="en-US">
                <a:solidFill>
                  <a:prstClr val="white"/>
                </a:solidFill>
                <a:latin typeface="Fira Sans" panose="020B0503050000020004" pitchFamily="34" charset="0"/>
                <a:ea typeface="Fira Sans" panose="020B0503050000020004" pitchFamily="34" charset="0"/>
              </a:rPr>
              <a:t>Data Steward</a:t>
            </a:r>
          </a:p>
          <a:p>
            <a:pPr defTabSz="914377">
              <a:defRPr/>
            </a:pPr>
            <a:r>
              <a:rPr lang="en-US">
                <a:solidFill>
                  <a:prstClr val="white"/>
                </a:solidFill>
                <a:latin typeface="Fira Sans" panose="020B0503050000020004" pitchFamily="34" charset="0"/>
                <a:ea typeface="Fira Sans" panose="020B0503050000020004" pitchFamily="34" charset="0"/>
              </a:rPr>
              <a:t>n.sunami@tue.nl</a:t>
            </a:r>
          </a:p>
        </p:txBody>
      </p:sp>
      <p:pic>
        <p:nvPicPr>
          <p:cNvPr id="10" name="Picture 2">
            <a:extLst>
              <a:ext uri="{FF2B5EF4-FFF2-40B4-BE49-F238E27FC236}">
                <a16:creationId xmlns:a16="http://schemas.microsoft.com/office/drawing/2014/main" id="{63465009-3E3C-56BB-D36C-3AFACDF1EAAF}"/>
              </a:ext>
            </a:extLst>
          </p:cNvPr>
          <p:cNvPicPr>
            <a:picLocks noChangeAspect="1" noChangeArrowheads="1"/>
          </p:cNvPicPr>
          <p:nvPr/>
        </p:nvPicPr>
        <p:blipFill rotWithShape="1">
          <a:blip r:embed="rId8" cstate="hqprint">
            <a:extLst>
              <a:ext uri="{28A0092B-C50C-407E-A947-70E740481C1C}">
                <a14:useLocalDpi xmlns:a14="http://schemas.microsoft.com/office/drawing/2010/main"/>
              </a:ext>
            </a:extLst>
          </a:blip>
          <a:srcRect/>
          <a:stretch/>
        </p:blipFill>
        <p:spPr bwMode="auto">
          <a:xfrm>
            <a:off x="5655480" y="1403045"/>
            <a:ext cx="6332376" cy="356196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337018-B798-C8D2-9C27-F849F3BF8BDF}"/>
              </a:ext>
            </a:extLst>
          </p:cNvPr>
          <p:cNvSpPr txBox="1"/>
          <p:nvPr/>
        </p:nvSpPr>
        <p:spPr>
          <a:xfrm>
            <a:off x="6653856" y="4936550"/>
            <a:ext cx="5334000" cy="369332"/>
          </a:xfrm>
          <a:prstGeom prst="rect">
            <a:avLst/>
          </a:prstGeom>
          <a:noFill/>
        </p:spPr>
        <p:txBody>
          <a:bodyPr wrap="square" rtlCol="0">
            <a:spAutoFit/>
          </a:bodyPr>
          <a:lstStyle/>
          <a:p>
            <a:pPr algn="r"/>
            <a:r>
              <a:rPr lang="en-US" sz="900" dirty="0">
                <a:solidFill>
                  <a:schemeClr val="bg1"/>
                </a:solidFill>
              </a:rPr>
              <a:t>Research Data Management: making it possible to retrieve data from last year. </a:t>
            </a:r>
            <a:r>
              <a:rPr lang="en-US" sz="900" i="1" dirty="0">
                <a:solidFill>
                  <a:schemeClr val="bg1"/>
                </a:solidFill>
              </a:rPr>
              <a:t>The Turing Way</a:t>
            </a:r>
            <a:r>
              <a:rPr lang="en-US" sz="900" dirty="0">
                <a:solidFill>
                  <a:schemeClr val="bg1"/>
                </a:solidFill>
              </a:rPr>
              <a:t> project illustration by </a:t>
            </a:r>
            <a:r>
              <a:rPr lang="en-US" sz="900" dirty="0" err="1">
                <a:solidFill>
                  <a:schemeClr val="bg1"/>
                </a:solidFill>
              </a:rPr>
              <a:t>Scriberia</a:t>
            </a:r>
            <a:r>
              <a:rPr lang="en-US" sz="900" dirty="0">
                <a:solidFill>
                  <a:schemeClr val="bg1"/>
                </a:solidFill>
              </a:rPr>
              <a:t>. Original version on </a:t>
            </a:r>
            <a:r>
              <a:rPr lang="en-US" sz="900" dirty="0" err="1">
                <a:solidFill>
                  <a:schemeClr val="bg1"/>
                </a:solidFill>
              </a:rPr>
              <a:t>Zenodo</a:t>
            </a:r>
            <a:r>
              <a:rPr lang="en-US" sz="900" dirty="0">
                <a:solidFill>
                  <a:schemeClr val="bg1"/>
                </a:solidFill>
              </a:rPr>
              <a:t>. </a:t>
            </a:r>
            <a:r>
              <a:rPr lang="en-US" sz="900" i="1" dirty="0">
                <a:solidFill>
                  <a:schemeClr val="bg1"/>
                </a:solidFill>
                <a:hlinkClick r:id="rId9">
                  <a:extLst>
                    <a:ext uri="{A12FA001-AC4F-418D-AE19-62706E023703}">
                      <ahyp:hlinkClr xmlns:ahyp="http://schemas.microsoft.com/office/drawing/2018/hyperlinkcolor" val="tx"/>
                    </a:ext>
                  </a:extLst>
                </a:hlinkClick>
              </a:rPr>
              <a:t>Community &amp; Scriberia (2020)</a:t>
            </a:r>
            <a:r>
              <a:rPr lang="en-US" sz="900" dirty="0">
                <a:solidFill>
                  <a:schemeClr val="bg1"/>
                </a:solidFill>
              </a:rPr>
              <a:t>.</a:t>
            </a:r>
            <a:endParaRPr lang="en-US" sz="900" dirty="0">
              <a:solidFill>
                <a:schemeClr val="bg1"/>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5307536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F2D1D64C-7D79-C404-87AC-7DF7D4CCAC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FC18C2-6C5E-F070-CCB3-800C61AFC36B}"/>
              </a:ext>
            </a:extLst>
          </p:cNvPr>
          <p:cNvSpPr txBox="1">
            <a:spLocks/>
          </p:cNvSpPr>
          <p:nvPr/>
        </p:nvSpPr>
        <p:spPr>
          <a:xfrm>
            <a:off x="1028401" y="2341604"/>
            <a:ext cx="9908184" cy="2174793"/>
          </a:xfrm>
          <a:prstGeom prst="rect">
            <a:avLst/>
          </a:prstGeom>
        </p:spPr>
        <p:txBody>
          <a:bodyPr anchor="ct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algn="ctr" defTabSz="914377">
              <a:lnSpc>
                <a:spcPct val="100000"/>
              </a:lnSpc>
              <a:defRPr/>
            </a:pPr>
            <a:r>
              <a:rPr lang="en-US" sz="4800">
                <a:solidFill>
                  <a:prstClr val="white"/>
                </a:solidFill>
                <a:latin typeface="Fira Sans" panose="020B0503050000020004" pitchFamily="34" charset="0"/>
                <a:ea typeface="Fira Sans" panose="020B0503050000020004" pitchFamily="34" charset="0"/>
              </a:rPr>
              <a:t>What do ”Open” &amp; “FAIR” mean?</a:t>
            </a:r>
          </a:p>
        </p:txBody>
      </p:sp>
    </p:spTree>
    <p:extLst>
      <p:ext uri="{BB962C8B-B14F-4D97-AF65-F5344CB8AC3E}">
        <p14:creationId xmlns:p14="http://schemas.microsoft.com/office/powerpoint/2010/main" val="2864348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48B3D3-1538-7435-69F0-77D879CA720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12889CC-4B89-324C-A694-167C83369ED4}"/>
              </a:ext>
            </a:extLst>
          </p:cNvPr>
          <p:cNvSpPr>
            <a:spLocks noGrp="1"/>
          </p:cNvSpPr>
          <p:nvPr>
            <p:ph type="title"/>
          </p:nvPr>
        </p:nvSpPr>
        <p:spPr>
          <a:xfrm>
            <a:off x="829848" y="2393171"/>
            <a:ext cx="4652433" cy="2873960"/>
          </a:xfrm>
        </p:spPr>
        <p:txBody>
          <a:bodyPr/>
          <a:lstStyle/>
          <a:p>
            <a:pPr>
              <a:lnSpc>
                <a:spcPct val="100000"/>
              </a:lnSpc>
            </a:pPr>
            <a:r>
              <a:rPr lang="en-US" sz="3200">
                <a:latin typeface="Fira Sans" panose="020B0503050000020004" pitchFamily="34" charset="0"/>
                <a:ea typeface="Fira Sans" panose="020B0503050000020004" pitchFamily="34" charset="0"/>
              </a:rPr>
              <a:t>Open data is data anyone can </a:t>
            </a:r>
            <a:r>
              <a:rPr lang="en-US" sz="3200">
                <a:solidFill>
                  <a:srgbClr val="FF904D"/>
                </a:solidFill>
                <a:latin typeface="Fira Sans" panose="020B0503050000020004" pitchFamily="34" charset="0"/>
                <a:ea typeface="Fira Sans" panose="020B0503050000020004" pitchFamily="34" charset="0"/>
              </a:rPr>
              <a:t>freely</a:t>
            </a:r>
            <a:r>
              <a:rPr lang="en-US" sz="3200">
                <a:latin typeface="Fira Sans" panose="020B0503050000020004" pitchFamily="34" charset="0"/>
                <a:ea typeface="Fira Sans" panose="020B0503050000020004" pitchFamily="34" charset="0"/>
              </a:rPr>
              <a:t> access, use, modify, and share for </a:t>
            </a:r>
            <a:r>
              <a:rPr lang="en-US" sz="3200">
                <a:solidFill>
                  <a:srgbClr val="FF904D"/>
                </a:solidFill>
                <a:latin typeface="Fira Sans" panose="020B0503050000020004" pitchFamily="34" charset="0"/>
                <a:ea typeface="Fira Sans" panose="020B0503050000020004" pitchFamily="34" charset="0"/>
              </a:rPr>
              <a:t>any purpose</a:t>
            </a:r>
            <a:endParaRPr lang="en-NL" sz="3200">
              <a:solidFill>
                <a:srgbClr val="FF904D"/>
              </a:solidFill>
              <a:latin typeface="Fira Sans" panose="020B0503050000020004" pitchFamily="34" charset="0"/>
              <a:ea typeface="Fira Sans" panose="020B0503050000020004" pitchFamily="34" charset="0"/>
            </a:endParaRPr>
          </a:p>
        </p:txBody>
      </p:sp>
      <p:pic>
        <p:nvPicPr>
          <p:cNvPr id="9" name="Picture 8">
            <a:extLst>
              <a:ext uri="{FF2B5EF4-FFF2-40B4-BE49-F238E27FC236}">
                <a16:creationId xmlns:a16="http://schemas.microsoft.com/office/drawing/2014/main" id="{BD01F2CF-615D-91BD-CFB8-41E1E2E8CC3D}"/>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6096000" y="0"/>
            <a:ext cx="6096000" cy="6858000"/>
          </a:xfrm>
          <a:prstGeom prst="rect">
            <a:avLst/>
          </a:prstGeom>
        </p:spPr>
      </p:pic>
    </p:spTree>
    <p:extLst>
      <p:ext uri="{BB962C8B-B14F-4D97-AF65-F5344CB8AC3E}">
        <p14:creationId xmlns:p14="http://schemas.microsoft.com/office/powerpoint/2010/main" val="39469741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AE509C-B5EB-BD0A-531E-1C892F3A0B8F}"/>
            </a:ext>
          </a:extLst>
        </p:cNvPr>
        <p:cNvGrpSpPr/>
        <p:nvPr/>
      </p:nvGrpSpPr>
      <p:grpSpPr>
        <a:xfrm>
          <a:off x="0" y="0"/>
          <a:ext cx="0" cy="0"/>
          <a:chOff x="0" y="0"/>
          <a:chExt cx="0" cy="0"/>
        </a:xfrm>
      </p:grpSpPr>
      <p:sp>
        <p:nvSpPr>
          <p:cNvPr id="4" name="Title 3">
            <a:extLst>
              <a:ext uri="{FF2B5EF4-FFF2-40B4-BE49-F238E27FC236}">
                <a16:creationId xmlns:a16="http://schemas.microsoft.com/office/drawing/2014/main" id="{0B8D1DFB-3687-2ED4-CC1F-15C459CFA922}"/>
              </a:ext>
            </a:extLst>
          </p:cNvPr>
          <p:cNvSpPr>
            <a:spLocks noGrp="1"/>
          </p:cNvSpPr>
          <p:nvPr>
            <p:ph type="title"/>
          </p:nvPr>
        </p:nvSpPr>
        <p:spPr>
          <a:xfrm>
            <a:off x="798535" y="2668163"/>
            <a:ext cx="4952323" cy="1521671"/>
          </a:xfrm>
        </p:spPr>
        <p:txBody>
          <a:bodyPr/>
          <a:lstStyle/>
          <a:p>
            <a:r>
              <a:rPr lang="en-US" sz="4800">
                <a:latin typeface="Fira Sans" panose="020B0503050000020004" pitchFamily="34" charset="0"/>
                <a:ea typeface="Fira Sans" panose="020B0503050000020004" pitchFamily="34" charset="0"/>
              </a:rPr>
              <a:t>Not all data can be shared freely</a:t>
            </a:r>
            <a:endParaRPr lang="en-NL" sz="4800">
              <a:latin typeface="Fira Sans" panose="020B0503050000020004" pitchFamily="34" charset="0"/>
              <a:ea typeface="Fira Sans" panose="020B0503050000020004" pitchFamily="34" charset="0"/>
            </a:endParaRPr>
          </a:p>
        </p:txBody>
      </p:sp>
      <p:grpSp>
        <p:nvGrpSpPr>
          <p:cNvPr id="6" name="Group 5">
            <a:extLst>
              <a:ext uri="{FF2B5EF4-FFF2-40B4-BE49-F238E27FC236}">
                <a16:creationId xmlns:a16="http://schemas.microsoft.com/office/drawing/2014/main" id="{F3560DC0-E39F-C76B-5199-F1B719EBF9A8}"/>
              </a:ext>
            </a:extLst>
          </p:cNvPr>
          <p:cNvGrpSpPr/>
          <p:nvPr/>
        </p:nvGrpSpPr>
        <p:grpSpPr>
          <a:xfrm>
            <a:off x="6096000" y="0"/>
            <a:ext cx="6096000" cy="6858000"/>
            <a:chOff x="4572000" y="0"/>
            <a:chExt cx="4572000" cy="5143500"/>
          </a:xfrm>
          <a:gradFill>
            <a:gsLst>
              <a:gs pos="0">
                <a:srgbClr val="FF914D"/>
              </a:gs>
              <a:gs pos="87000">
                <a:srgbClr val="FF3131"/>
              </a:gs>
            </a:gsLst>
            <a:lin ang="0" scaled="1"/>
          </a:gradFill>
        </p:grpSpPr>
        <p:sp>
          <p:nvSpPr>
            <p:cNvPr id="5" name="Rectangle 4">
              <a:extLst>
                <a:ext uri="{FF2B5EF4-FFF2-40B4-BE49-F238E27FC236}">
                  <a16:creationId xmlns:a16="http://schemas.microsoft.com/office/drawing/2014/main" id="{05713F50-A190-EC34-83E6-B5E03910DE64}"/>
                </a:ext>
              </a:extLst>
            </p:cNvPr>
            <p:cNvSpPr/>
            <p:nvPr/>
          </p:nvSpPr>
          <p:spPr>
            <a:xfrm>
              <a:off x="4572000" y="0"/>
              <a:ext cx="4572000" cy="5143500"/>
            </a:xfrm>
            <a:prstGeom prst="rect">
              <a:avLst/>
            </a:prstGeom>
            <a:gr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white"/>
                </a:solidFill>
                <a:latin typeface="Fira Sans" panose="020B0503050000020004" pitchFamily="34" charset="0"/>
                <a:ea typeface="Fira Sans" panose="020B0503050000020004" pitchFamily="34" charset="0"/>
              </a:endParaRPr>
            </a:p>
          </p:txBody>
        </p:sp>
        <p:sp>
          <p:nvSpPr>
            <p:cNvPr id="3" name="Title 3">
              <a:extLst>
                <a:ext uri="{FF2B5EF4-FFF2-40B4-BE49-F238E27FC236}">
                  <a16:creationId xmlns:a16="http://schemas.microsoft.com/office/drawing/2014/main" id="{8F20C880-EABB-522E-09FB-EAFF0FA75B4D}"/>
                </a:ext>
              </a:extLst>
            </p:cNvPr>
            <p:cNvSpPr txBox="1">
              <a:spLocks/>
            </p:cNvSpPr>
            <p:nvPr/>
          </p:nvSpPr>
          <p:spPr>
            <a:xfrm>
              <a:off x="5716270" y="2272395"/>
              <a:ext cx="2376170" cy="598709"/>
            </a:xfrm>
            <a:prstGeom prst="rect">
              <a:avLst/>
            </a:prstGeom>
            <a:grpFill/>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defRPr/>
              </a:pPr>
              <a:r>
                <a:rPr lang="en-US" sz="4800">
                  <a:solidFill>
                    <a:prstClr val="white"/>
                  </a:solidFill>
                  <a:latin typeface="Fira Sans" panose="020B0503050000020004" pitchFamily="34" charset="0"/>
                  <a:ea typeface="Fira Sans" panose="020B0503050000020004" pitchFamily="34" charset="0"/>
                </a:rPr>
                <a:t>FAIR Data</a:t>
              </a:r>
              <a:endParaRPr lang="en-NL" sz="4800">
                <a:solidFill>
                  <a:prstClr val="white"/>
                </a:solidFill>
                <a:latin typeface="Fira Sans" panose="020B0503050000020004" pitchFamily="34" charset="0"/>
                <a:ea typeface="Fira Sans" panose="020B0503050000020004" pitchFamily="34" charset="0"/>
              </a:endParaRPr>
            </a:p>
          </p:txBody>
        </p:sp>
      </p:grpSp>
    </p:spTree>
    <p:extLst>
      <p:ext uri="{BB962C8B-B14F-4D97-AF65-F5344CB8AC3E}">
        <p14:creationId xmlns:p14="http://schemas.microsoft.com/office/powerpoint/2010/main" val="22623301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58A052-3291-07A7-7038-ADF366F1531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FD17B79-6F70-B62D-A666-A4D9E7EAD0FE}"/>
              </a:ext>
            </a:extLst>
          </p:cNvPr>
          <p:cNvSpPr txBox="1">
            <a:spLocks/>
          </p:cNvSpPr>
          <p:nvPr/>
        </p:nvSpPr>
        <p:spPr>
          <a:xfrm>
            <a:off x="649587" y="407605"/>
            <a:ext cx="10473901" cy="640908"/>
          </a:xfrm>
          <a:prstGeom prst="rect">
            <a:avLst/>
          </a:prstGeom>
        </p:spPr>
        <p:txBody>
          <a:bodyPr lIns="121920" tIns="60960" rIns="121920" bIns="6096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prstClr val="white"/>
                </a:solidFill>
                <a:latin typeface="Fira Sans" panose="020B0503050000020004" pitchFamily="34" charset="0"/>
                <a:ea typeface="Fira Sans" panose="020B0503050000020004" pitchFamily="34" charset="0"/>
              </a:rPr>
              <a:t>FAIR Data is data that satisfies </a:t>
            </a:r>
            <a:r>
              <a:rPr lang="en-US" sz="3200">
                <a:solidFill>
                  <a:srgbClr val="FF904D"/>
                </a:solidFill>
                <a:latin typeface="Fira Sans" panose="020B0503050000020004" pitchFamily="34" charset="0"/>
                <a:ea typeface="Fira Sans" panose="020B0503050000020004" pitchFamily="34" charset="0"/>
              </a:rPr>
              <a:t>FAIR Principles</a:t>
            </a:r>
            <a:endParaRPr lang="en-NL" sz="3200">
              <a:solidFill>
                <a:srgbClr val="FF904D"/>
              </a:solidFill>
              <a:latin typeface="Fira Sans" panose="020B0503050000020004" pitchFamily="34" charset="0"/>
              <a:ea typeface="Fira Sans" panose="020B0503050000020004" pitchFamily="34" charset="0"/>
            </a:endParaRPr>
          </a:p>
        </p:txBody>
      </p:sp>
      <p:grpSp>
        <p:nvGrpSpPr>
          <p:cNvPr id="15" name="Group 14">
            <a:extLst>
              <a:ext uri="{FF2B5EF4-FFF2-40B4-BE49-F238E27FC236}">
                <a16:creationId xmlns:a16="http://schemas.microsoft.com/office/drawing/2014/main" id="{19176A7B-520B-D58A-3899-3E645512F351}"/>
              </a:ext>
            </a:extLst>
          </p:cNvPr>
          <p:cNvGrpSpPr/>
          <p:nvPr/>
        </p:nvGrpSpPr>
        <p:grpSpPr>
          <a:xfrm>
            <a:off x="0" y="1889346"/>
            <a:ext cx="3085069" cy="3749453"/>
            <a:chOff x="0" y="1417009"/>
            <a:chExt cx="2313802" cy="2812090"/>
          </a:xfrm>
        </p:grpSpPr>
        <p:pic>
          <p:nvPicPr>
            <p:cNvPr id="4" name="Picture 3">
              <a:extLst>
                <a:ext uri="{FF2B5EF4-FFF2-40B4-BE49-F238E27FC236}">
                  <a16:creationId xmlns:a16="http://schemas.microsoft.com/office/drawing/2014/main" id="{BA3ACF7D-D924-4086-7996-9F913EA475C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961" b="97363" l="9961" r="89844">
                          <a14:foregroundMark x1="83301" y1="88086" x2="45215" y2="91016"/>
                          <a14:foregroundMark x1="83008" y1="90723" x2="78613" y2="97363"/>
                        </a14:backgroundRemoval>
                      </a14:imgEffect>
                    </a14:imgLayer>
                  </a14:imgProps>
                </a:ext>
                <a:ext uri="{28A0092B-C50C-407E-A947-70E740481C1C}">
                  <a14:useLocalDpi xmlns:a14="http://schemas.microsoft.com/office/drawing/2010/main"/>
                </a:ext>
              </a:extLst>
            </a:blip>
            <a:stretch>
              <a:fillRect/>
            </a:stretch>
          </p:blipFill>
          <p:spPr>
            <a:xfrm>
              <a:off x="0" y="1915297"/>
              <a:ext cx="2313802" cy="2313802"/>
            </a:xfrm>
            <a:prstGeom prst="rect">
              <a:avLst/>
            </a:prstGeom>
          </p:spPr>
        </p:pic>
        <p:sp>
          <p:nvSpPr>
            <p:cNvPr id="11" name="Title 1">
              <a:extLst>
                <a:ext uri="{FF2B5EF4-FFF2-40B4-BE49-F238E27FC236}">
                  <a16:creationId xmlns:a16="http://schemas.microsoft.com/office/drawing/2014/main" id="{01AA7A59-1BD8-E47A-1BA8-1A88A757067A}"/>
                </a:ext>
              </a:extLst>
            </p:cNvPr>
            <p:cNvSpPr txBox="1">
              <a:spLocks/>
            </p:cNvSpPr>
            <p:nvPr/>
          </p:nvSpPr>
          <p:spPr>
            <a:xfrm>
              <a:off x="619028" y="1417009"/>
              <a:ext cx="1454386"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srgbClr val="FF904D"/>
                  </a:solidFill>
                  <a:latin typeface="Fira Sans" panose="020B0503050000020004" pitchFamily="34" charset="0"/>
                  <a:ea typeface="Fira Sans" panose="020B0503050000020004" pitchFamily="34" charset="0"/>
                </a:rPr>
                <a:t>Findable</a:t>
              </a:r>
              <a:endParaRPr lang="en-NL" sz="3200">
                <a:solidFill>
                  <a:srgbClr val="FF904D"/>
                </a:solidFill>
                <a:latin typeface="Fira Sans" panose="020B0503050000020004" pitchFamily="34" charset="0"/>
                <a:ea typeface="Fira Sans" panose="020B0503050000020004" pitchFamily="34" charset="0"/>
              </a:endParaRPr>
            </a:p>
          </p:txBody>
        </p:sp>
      </p:grpSp>
    </p:spTree>
    <p:extLst>
      <p:ext uri="{BB962C8B-B14F-4D97-AF65-F5344CB8AC3E}">
        <p14:creationId xmlns:p14="http://schemas.microsoft.com/office/powerpoint/2010/main" val="28379937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E7C94-BAF9-6D41-A469-C10F3B04D65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4865D3-DA81-9629-2740-592F530DFA4D}"/>
              </a:ext>
            </a:extLst>
          </p:cNvPr>
          <p:cNvSpPr txBox="1">
            <a:spLocks/>
          </p:cNvSpPr>
          <p:nvPr/>
        </p:nvSpPr>
        <p:spPr>
          <a:xfrm>
            <a:off x="649587" y="407605"/>
            <a:ext cx="10473901" cy="640908"/>
          </a:xfrm>
          <a:prstGeom prst="rect">
            <a:avLst/>
          </a:prstGeom>
        </p:spPr>
        <p:txBody>
          <a:bodyPr lIns="121920" tIns="60960" rIns="121920" bIns="6096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prstClr val="white"/>
                </a:solidFill>
                <a:latin typeface="Fira Sans" panose="020B0503050000020004" pitchFamily="34" charset="0"/>
                <a:ea typeface="Fira Sans" panose="020B0503050000020004" pitchFamily="34" charset="0"/>
              </a:rPr>
              <a:t>FAIR Data is data that satisfies </a:t>
            </a:r>
            <a:r>
              <a:rPr lang="en-US" sz="3200">
                <a:solidFill>
                  <a:srgbClr val="FF904D"/>
                </a:solidFill>
                <a:latin typeface="Fira Sans" panose="020B0503050000020004" pitchFamily="34" charset="0"/>
                <a:ea typeface="Fira Sans" panose="020B0503050000020004" pitchFamily="34" charset="0"/>
              </a:rPr>
              <a:t>FAIR Principles</a:t>
            </a:r>
            <a:endParaRPr lang="en-NL" sz="3200">
              <a:solidFill>
                <a:srgbClr val="FF904D"/>
              </a:solidFill>
              <a:latin typeface="Fira Sans" panose="020B0503050000020004" pitchFamily="34" charset="0"/>
              <a:ea typeface="Fira Sans" panose="020B0503050000020004" pitchFamily="34" charset="0"/>
            </a:endParaRPr>
          </a:p>
        </p:txBody>
      </p:sp>
      <p:grpSp>
        <p:nvGrpSpPr>
          <p:cNvPr id="9" name="Group 8">
            <a:extLst>
              <a:ext uri="{FF2B5EF4-FFF2-40B4-BE49-F238E27FC236}">
                <a16:creationId xmlns:a16="http://schemas.microsoft.com/office/drawing/2014/main" id="{061D0264-EC05-04B9-FC3B-BEC97F24DF31}"/>
              </a:ext>
            </a:extLst>
          </p:cNvPr>
          <p:cNvGrpSpPr/>
          <p:nvPr/>
        </p:nvGrpSpPr>
        <p:grpSpPr>
          <a:xfrm>
            <a:off x="0" y="1889346"/>
            <a:ext cx="3085069" cy="3749453"/>
            <a:chOff x="0" y="1417009"/>
            <a:chExt cx="2313802" cy="2812090"/>
          </a:xfrm>
        </p:grpSpPr>
        <p:pic>
          <p:nvPicPr>
            <p:cNvPr id="4" name="Picture 3">
              <a:extLst>
                <a:ext uri="{FF2B5EF4-FFF2-40B4-BE49-F238E27FC236}">
                  <a16:creationId xmlns:a16="http://schemas.microsoft.com/office/drawing/2014/main" id="{07B967F6-7AED-DAD1-46A7-92A0D2ED6CB0}"/>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backgroundRemoval t="9961" b="97363" l="9961" r="89844">
                          <a14:foregroundMark x1="83301" y1="88086" x2="45215" y2="91016"/>
                          <a14:foregroundMark x1="83008" y1="90723" x2="78613" y2="97363"/>
                        </a14:backgroundRemoval>
                      </a14:imgEffect>
                    </a14:imgLayer>
                  </a14:imgProps>
                </a:ext>
                <a:ext uri="{28A0092B-C50C-407E-A947-70E740481C1C}">
                  <a14:useLocalDpi xmlns:a14="http://schemas.microsoft.com/office/drawing/2010/main"/>
                </a:ext>
              </a:extLst>
            </a:blip>
            <a:stretch>
              <a:fillRect/>
            </a:stretch>
          </p:blipFill>
          <p:spPr>
            <a:xfrm>
              <a:off x="0" y="1915297"/>
              <a:ext cx="2313802" cy="2313802"/>
            </a:xfrm>
            <a:prstGeom prst="rect">
              <a:avLst/>
            </a:prstGeom>
          </p:spPr>
        </p:pic>
        <p:sp>
          <p:nvSpPr>
            <p:cNvPr id="11" name="Title 1">
              <a:extLst>
                <a:ext uri="{FF2B5EF4-FFF2-40B4-BE49-F238E27FC236}">
                  <a16:creationId xmlns:a16="http://schemas.microsoft.com/office/drawing/2014/main" id="{E7B56C40-1619-5F90-6E39-8EA77865D8B5}"/>
                </a:ext>
              </a:extLst>
            </p:cNvPr>
            <p:cNvSpPr txBox="1">
              <a:spLocks/>
            </p:cNvSpPr>
            <p:nvPr/>
          </p:nvSpPr>
          <p:spPr>
            <a:xfrm>
              <a:off x="619028" y="1417009"/>
              <a:ext cx="1454386"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prstClr val="black">
                      <a:lumMod val="50000"/>
                      <a:lumOff val="50000"/>
                    </a:prstClr>
                  </a:solidFill>
                  <a:latin typeface="Fira Sans" panose="020B0503050000020004" pitchFamily="34" charset="0"/>
                  <a:ea typeface="Fira Sans" panose="020B0503050000020004" pitchFamily="34" charset="0"/>
                </a:rPr>
                <a:t>Findable</a:t>
              </a:r>
              <a:endParaRPr lang="en-NL" sz="3200">
                <a:solidFill>
                  <a:prstClr val="black">
                    <a:lumMod val="50000"/>
                    <a:lumOff val="50000"/>
                  </a:prstClr>
                </a:solidFill>
                <a:latin typeface="Fira Sans" panose="020B0503050000020004" pitchFamily="34" charset="0"/>
                <a:ea typeface="Fira Sans" panose="020B0503050000020004" pitchFamily="34" charset="0"/>
              </a:endParaRPr>
            </a:p>
          </p:txBody>
        </p:sp>
      </p:grpSp>
      <p:grpSp>
        <p:nvGrpSpPr>
          <p:cNvPr id="3" name="Group 2">
            <a:extLst>
              <a:ext uri="{FF2B5EF4-FFF2-40B4-BE49-F238E27FC236}">
                <a16:creationId xmlns:a16="http://schemas.microsoft.com/office/drawing/2014/main" id="{F87F601E-262D-5973-BBD7-945814C76C88}"/>
              </a:ext>
            </a:extLst>
          </p:cNvPr>
          <p:cNvGrpSpPr/>
          <p:nvPr/>
        </p:nvGrpSpPr>
        <p:grpSpPr>
          <a:xfrm>
            <a:off x="3085071" y="1912822"/>
            <a:ext cx="3085069" cy="3725977"/>
            <a:chOff x="2313803" y="1434616"/>
            <a:chExt cx="2313802" cy="2794483"/>
          </a:xfrm>
        </p:grpSpPr>
        <p:pic>
          <p:nvPicPr>
            <p:cNvPr id="6" name="Picture 5">
              <a:extLst>
                <a:ext uri="{FF2B5EF4-FFF2-40B4-BE49-F238E27FC236}">
                  <a16:creationId xmlns:a16="http://schemas.microsoft.com/office/drawing/2014/main" id="{547A34B4-02ED-0F56-A47B-31F86101C55D}"/>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9961" b="92480" l="9961" r="89941">
                          <a14:foregroundMark x1="44629" y1="11914" x2="61719" y2="9961"/>
                          <a14:foregroundMark x1="62891" y1="70117" x2="66992" y2="71777"/>
                          <a14:foregroundMark x1="18750" y1="92188" x2="39355" y2="92480"/>
                          <a14:foregroundMark x1="39355" y1="92480" x2="48145" y2="91602"/>
                          <a14:foregroundMark x1="59766" y1="77051" x2="58887" y2="91602"/>
                          <a14:foregroundMark x1="67285" y1="77930" x2="68164" y2="89551"/>
                          <a14:foregroundMark x1="61719" y1="41113" x2="61719" y2="46582"/>
                          <a14:foregroundMark x1="51855" y1="39355" x2="52930" y2="44727"/>
                          <a14:foregroundMark x1="49121" y1="26465" x2="49707" y2="28418"/>
                          <a14:foregroundMark x1="49707" y1="28223" x2="51074" y2="30664"/>
                          <a14:foregroundMark x1="50098" y1="29883" x2="50488" y2="31250"/>
                          <a14:foregroundMark x1="50879" y1="30859" x2="53125" y2="32324"/>
                          <a14:foregroundMark x1="51855" y1="31641" x2="53125" y2="33105"/>
                          <a14:foregroundMark x1="51270" y1="31250" x2="52930" y2="33105"/>
                          <a14:foregroundMark x1="51465" y1="31641" x2="52734" y2="33105"/>
                          <a14:foregroundMark x1="50098" y1="28613" x2="49414" y2="30469"/>
                          <a14:foregroundMark x1="47949" y1="26953" x2="53125" y2="33691"/>
                          <a14:foregroundMark x1="48926" y1="29785" x2="52832" y2="33594"/>
                          <a14:foregroundMark x1="47070" y1="25098" x2="53711" y2="33691"/>
                          <a14:foregroundMark x1="48633" y1="26563" x2="51855" y2="33691"/>
                          <a14:foregroundMark x1="50000" y1="49121" x2="50000" y2="43359"/>
                          <a14:foregroundMark x1="48242" y1="51465" x2="51758" y2="43750"/>
                          <a14:foregroundMark x1="48633" y1="46191" x2="51855" y2="42285"/>
                          <a14:foregroundMark x1="50293" y1="39355" x2="48438" y2="46191"/>
                          <a14:backgroundMark x1="39941" y1="68945" x2="45605" y2="63770"/>
                        </a14:backgroundRemoval>
                      </a14:imgEffect>
                    </a14:imgLayer>
                  </a14:imgProps>
                </a:ext>
                <a:ext uri="{28A0092B-C50C-407E-A947-70E740481C1C}">
                  <a14:useLocalDpi xmlns:a14="http://schemas.microsoft.com/office/drawing/2010/main"/>
                </a:ext>
              </a:extLst>
            </a:blip>
            <a:stretch>
              <a:fillRect/>
            </a:stretch>
          </p:blipFill>
          <p:spPr>
            <a:xfrm>
              <a:off x="2313803" y="1915297"/>
              <a:ext cx="2313802" cy="2313802"/>
            </a:xfrm>
            <a:prstGeom prst="rect">
              <a:avLst/>
            </a:prstGeom>
          </p:spPr>
        </p:pic>
        <p:sp>
          <p:nvSpPr>
            <p:cNvPr id="12" name="Title 1">
              <a:extLst>
                <a:ext uri="{FF2B5EF4-FFF2-40B4-BE49-F238E27FC236}">
                  <a16:creationId xmlns:a16="http://schemas.microsoft.com/office/drawing/2014/main" id="{179D624E-1263-DD3A-D11E-E5422F325257}"/>
                </a:ext>
              </a:extLst>
            </p:cNvPr>
            <p:cNvSpPr txBox="1">
              <a:spLocks/>
            </p:cNvSpPr>
            <p:nvPr/>
          </p:nvSpPr>
          <p:spPr>
            <a:xfrm>
              <a:off x="2679980" y="1434616"/>
              <a:ext cx="1809724"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srgbClr val="FF904D"/>
                  </a:solidFill>
                  <a:latin typeface="Fira Sans" panose="020B0503050000020004" pitchFamily="34" charset="0"/>
                  <a:ea typeface="Fira Sans" panose="020B0503050000020004" pitchFamily="34" charset="0"/>
                </a:rPr>
                <a:t>Accessible</a:t>
              </a:r>
              <a:endParaRPr lang="en-NL" sz="3200">
                <a:solidFill>
                  <a:srgbClr val="FF904D"/>
                </a:solidFill>
                <a:latin typeface="Fira Sans" panose="020B0503050000020004" pitchFamily="34" charset="0"/>
                <a:ea typeface="Fira Sans" panose="020B0503050000020004" pitchFamily="34" charset="0"/>
              </a:endParaRPr>
            </a:p>
          </p:txBody>
        </p:sp>
      </p:grpSp>
    </p:spTree>
    <p:extLst>
      <p:ext uri="{BB962C8B-B14F-4D97-AF65-F5344CB8AC3E}">
        <p14:creationId xmlns:p14="http://schemas.microsoft.com/office/powerpoint/2010/main" val="42655190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15638E-11AF-6BD1-F1FE-BD034A279A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46A3835-2828-C9D0-8EB7-841D8F34C221}"/>
              </a:ext>
            </a:extLst>
          </p:cNvPr>
          <p:cNvSpPr txBox="1">
            <a:spLocks/>
          </p:cNvSpPr>
          <p:nvPr/>
        </p:nvSpPr>
        <p:spPr>
          <a:xfrm>
            <a:off x="649587" y="407605"/>
            <a:ext cx="10473901" cy="640908"/>
          </a:xfrm>
          <a:prstGeom prst="rect">
            <a:avLst/>
          </a:prstGeom>
        </p:spPr>
        <p:txBody>
          <a:bodyPr lIns="121920" tIns="60960" rIns="121920" bIns="6096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prstClr val="white"/>
                </a:solidFill>
                <a:latin typeface="Fira Sans" panose="020B0503050000020004" pitchFamily="34" charset="0"/>
                <a:ea typeface="Fira Sans" panose="020B0503050000020004" pitchFamily="34" charset="0"/>
              </a:rPr>
              <a:t>FAIR Data is data that satisfies </a:t>
            </a:r>
            <a:r>
              <a:rPr lang="en-US" sz="3200">
                <a:solidFill>
                  <a:srgbClr val="FF904D"/>
                </a:solidFill>
                <a:latin typeface="Fira Sans" panose="020B0503050000020004" pitchFamily="34" charset="0"/>
                <a:ea typeface="Fira Sans" panose="020B0503050000020004" pitchFamily="34" charset="0"/>
              </a:rPr>
              <a:t>FAIR Principles</a:t>
            </a:r>
            <a:endParaRPr lang="en-NL" sz="3200">
              <a:solidFill>
                <a:srgbClr val="FF904D"/>
              </a:solidFill>
              <a:latin typeface="Fira Sans" panose="020B0503050000020004" pitchFamily="34" charset="0"/>
              <a:ea typeface="Fira Sans" panose="020B0503050000020004" pitchFamily="34" charset="0"/>
            </a:endParaRPr>
          </a:p>
        </p:txBody>
      </p:sp>
      <p:grpSp>
        <p:nvGrpSpPr>
          <p:cNvPr id="15" name="Group 14">
            <a:extLst>
              <a:ext uri="{FF2B5EF4-FFF2-40B4-BE49-F238E27FC236}">
                <a16:creationId xmlns:a16="http://schemas.microsoft.com/office/drawing/2014/main" id="{303E2CD4-6850-6B55-14C2-3A52325F1846}"/>
              </a:ext>
            </a:extLst>
          </p:cNvPr>
          <p:cNvGrpSpPr/>
          <p:nvPr/>
        </p:nvGrpSpPr>
        <p:grpSpPr>
          <a:xfrm>
            <a:off x="0" y="1889346"/>
            <a:ext cx="3085069" cy="3749453"/>
            <a:chOff x="0" y="1417009"/>
            <a:chExt cx="2313802" cy="2812090"/>
          </a:xfrm>
        </p:grpSpPr>
        <p:pic>
          <p:nvPicPr>
            <p:cNvPr id="4" name="Picture 3">
              <a:extLst>
                <a:ext uri="{FF2B5EF4-FFF2-40B4-BE49-F238E27FC236}">
                  <a16:creationId xmlns:a16="http://schemas.microsoft.com/office/drawing/2014/main" id="{E77807F3-E25B-DFF5-6010-96E93EA2F661}"/>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backgroundRemoval t="9961" b="97363" l="9961" r="89844">
                          <a14:foregroundMark x1="83301" y1="88086" x2="45215" y2="91016"/>
                          <a14:foregroundMark x1="83008" y1="90723" x2="78613" y2="97363"/>
                        </a14:backgroundRemoval>
                      </a14:imgEffect>
                    </a14:imgLayer>
                  </a14:imgProps>
                </a:ext>
                <a:ext uri="{28A0092B-C50C-407E-A947-70E740481C1C}">
                  <a14:useLocalDpi xmlns:a14="http://schemas.microsoft.com/office/drawing/2010/main"/>
                </a:ext>
              </a:extLst>
            </a:blip>
            <a:stretch>
              <a:fillRect/>
            </a:stretch>
          </p:blipFill>
          <p:spPr>
            <a:xfrm>
              <a:off x="0" y="1915297"/>
              <a:ext cx="2313802" cy="2313802"/>
            </a:xfrm>
            <a:prstGeom prst="rect">
              <a:avLst/>
            </a:prstGeom>
          </p:spPr>
        </p:pic>
        <p:sp>
          <p:nvSpPr>
            <p:cNvPr id="11" name="Title 1">
              <a:extLst>
                <a:ext uri="{FF2B5EF4-FFF2-40B4-BE49-F238E27FC236}">
                  <a16:creationId xmlns:a16="http://schemas.microsoft.com/office/drawing/2014/main" id="{95D924CC-CD5C-4CD6-4A3F-9027D552DEF0}"/>
                </a:ext>
              </a:extLst>
            </p:cNvPr>
            <p:cNvSpPr txBox="1">
              <a:spLocks/>
            </p:cNvSpPr>
            <p:nvPr/>
          </p:nvSpPr>
          <p:spPr>
            <a:xfrm>
              <a:off x="619028" y="1417009"/>
              <a:ext cx="1454386"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prstClr val="black">
                      <a:lumMod val="50000"/>
                      <a:lumOff val="50000"/>
                    </a:prstClr>
                  </a:solidFill>
                  <a:latin typeface="Fira Sans" panose="020B0503050000020004" pitchFamily="34" charset="0"/>
                  <a:ea typeface="Fira Sans" panose="020B0503050000020004" pitchFamily="34" charset="0"/>
                </a:rPr>
                <a:t>Findable</a:t>
              </a:r>
              <a:endParaRPr lang="en-NL" sz="3200">
                <a:solidFill>
                  <a:prstClr val="black">
                    <a:lumMod val="50000"/>
                    <a:lumOff val="50000"/>
                  </a:prstClr>
                </a:solidFill>
                <a:latin typeface="Fira Sans" panose="020B0503050000020004" pitchFamily="34" charset="0"/>
                <a:ea typeface="Fira Sans" panose="020B0503050000020004" pitchFamily="34" charset="0"/>
              </a:endParaRPr>
            </a:p>
          </p:txBody>
        </p:sp>
      </p:grpSp>
      <p:grpSp>
        <p:nvGrpSpPr>
          <p:cNvPr id="3" name="Group 2">
            <a:extLst>
              <a:ext uri="{FF2B5EF4-FFF2-40B4-BE49-F238E27FC236}">
                <a16:creationId xmlns:a16="http://schemas.microsoft.com/office/drawing/2014/main" id="{0F3A87A3-6EAC-B2DA-F8EA-CD81E97CBC99}"/>
              </a:ext>
            </a:extLst>
          </p:cNvPr>
          <p:cNvGrpSpPr/>
          <p:nvPr/>
        </p:nvGrpSpPr>
        <p:grpSpPr>
          <a:xfrm>
            <a:off x="3085071" y="1912822"/>
            <a:ext cx="3085069" cy="3725977"/>
            <a:chOff x="2313803" y="1434616"/>
            <a:chExt cx="2313802" cy="2794483"/>
          </a:xfrm>
        </p:grpSpPr>
        <p:pic>
          <p:nvPicPr>
            <p:cNvPr id="6" name="Picture 5">
              <a:extLst>
                <a:ext uri="{FF2B5EF4-FFF2-40B4-BE49-F238E27FC236}">
                  <a16:creationId xmlns:a16="http://schemas.microsoft.com/office/drawing/2014/main" id="{581C8180-8ADF-CDBC-9113-E01CEAA3EF08}"/>
                </a:ext>
              </a:extLst>
            </p:cNvPr>
            <p:cNvPicPr>
              <a:picLocks noChangeAspect="1"/>
            </p:cNvPicPr>
            <p:nvPr/>
          </p:nvPicPr>
          <p:blipFill>
            <a:blip r:embed="rId5">
              <a:alphaModFix amt="20000"/>
              <a:extLst>
                <a:ext uri="{BEBA8EAE-BF5A-486C-A8C5-ECC9F3942E4B}">
                  <a14:imgProps xmlns:a14="http://schemas.microsoft.com/office/drawing/2010/main">
                    <a14:imgLayer r:embed="rId6">
                      <a14:imgEffect>
                        <a14:backgroundRemoval t="9961" b="92480" l="9961" r="89941">
                          <a14:foregroundMark x1="44629" y1="11914" x2="61719" y2="9961"/>
                          <a14:foregroundMark x1="62891" y1="70117" x2="66992" y2="71777"/>
                          <a14:foregroundMark x1="18750" y1="92188" x2="39355" y2="92480"/>
                          <a14:foregroundMark x1="39355" y1="92480" x2="48145" y2="91602"/>
                          <a14:foregroundMark x1="59766" y1="77051" x2="58887" y2="91602"/>
                          <a14:foregroundMark x1="67285" y1="77930" x2="68164" y2="89551"/>
                          <a14:foregroundMark x1="61719" y1="41113" x2="61719" y2="46582"/>
                          <a14:foregroundMark x1="51855" y1="39355" x2="52930" y2="44727"/>
                          <a14:foregroundMark x1="49121" y1="26465" x2="49707" y2="28418"/>
                          <a14:foregroundMark x1="49707" y1="28223" x2="51074" y2="30664"/>
                          <a14:foregroundMark x1="50098" y1="29883" x2="50488" y2="31250"/>
                          <a14:foregroundMark x1="50879" y1="30859" x2="53125" y2="32324"/>
                          <a14:foregroundMark x1="51855" y1="31641" x2="53125" y2="33105"/>
                          <a14:foregroundMark x1="51270" y1="31250" x2="52930" y2="33105"/>
                          <a14:foregroundMark x1="51465" y1="31641" x2="52734" y2="33105"/>
                          <a14:foregroundMark x1="50098" y1="28613" x2="49414" y2="30469"/>
                          <a14:foregroundMark x1="47949" y1="26953" x2="53125" y2="33691"/>
                          <a14:foregroundMark x1="48926" y1="29785" x2="52832" y2="33594"/>
                          <a14:foregroundMark x1="47070" y1="25098" x2="53711" y2="33691"/>
                          <a14:foregroundMark x1="48633" y1="26563" x2="51855" y2="33691"/>
                          <a14:foregroundMark x1="50000" y1="49121" x2="50000" y2="43359"/>
                          <a14:foregroundMark x1="48242" y1="51465" x2="51758" y2="43750"/>
                          <a14:foregroundMark x1="48633" y1="46191" x2="51855" y2="42285"/>
                          <a14:foregroundMark x1="50293" y1="39355" x2="48438" y2="46191"/>
                          <a14:backgroundMark x1="39941" y1="68945" x2="45605" y2="63770"/>
                        </a14:backgroundRemoval>
                      </a14:imgEffect>
                    </a14:imgLayer>
                  </a14:imgProps>
                </a:ext>
                <a:ext uri="{28A0092B-C50C-407E-A947-70E740481C1C}">
                  <a14:useLocalDpi xmlns:a14="http://schemas.microsoft.com/office/drawing/2010/main"/>
                </a:ext>
              </a:extLst>
            </a:blip>
            <a:stretch>
              <a:fillRect/>
            </a:stretch>
          </p:blipFill>
          <p:spPr>
            <a:xfrm>
              <a:off x="2313803" y="1915297"/>
              <a:ext cx="2313802" cy="2313802"/>
            </a:xfrm>
            <a:prstGeom prst="rect">
              <a:avLst/>
            </a:prstGeom>
          </p:spPr>
        </p:pic>
        <p:sp>
          <p:nvSpPr>
            <p:cNvPr id="12" name="Title 1">
              <a:extLst>
                <a:ext uri="{FF2B5EF4-FFF2-40B4-BE49-F238E27FC236}">
                  <a16:creationId xmlns:a16="http://schemas.microsoft.com/office/drawing/2014/main" id="{CF504BBD-FC63-2BEE-0894-772B77360E32}"/>
                </a:ext>
              </a:extLst>
            </p:cNvPr>
            <p:cNvSpPr txBox="1">
              <a:spLocks/>
            </p:cNvSpPr>
            <p:nvPr/>
          </p:nvSpPr>
          <p:spPr>
            <a:xfrm>
              <a:off x="2679980" y="1434616"/>
              <a:ext cx="1809724"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prstClr val="black">
                      <a:lumMod val="50000"/>
                      <a:lumOff val="50000"/>
                    </a:prstClr>
                  </a:solidFill>
                  <a:latin typeface="Fira Sans" panose="020B0503050000020004" pitchFamily="34" charset="0"/>
                  <a:ea typeface="Fira Sans" panose="020B0503050000020004" pitchFamily="34" charset="0"/>
                </a:rPr>
                <a:t>Accessible</a:t>
              </a:r>
              <a:endParaRPr lang="en-NL" sz="3200">
                <a:solidFill>
                  <a:prstClr val="black">
                    <a:lumMod val="50000"/>
                    <a:lumOff val="50000"/>
                  </a:prstClr>
                </a:solidFill>
                <a:latin typeface="Fira Sans" panose="020B0503050000020004" pitchFamily="34" charset="0"/>
                <a:ea typeface="Fira Sans" panose="020B0503050000020004" pitchFamily="34" charset="0"/>
              </a:endParaRPr>
            </a:p>
          </p:txBody>
        </p:sp>
      </p:grpSp>
      <p:grpSp>
        <p:nvGrpSpPr>
          <p:cNvPr id="5" name="Group 4">
            <a:extLst>
              <a:ext uri="{FF2B5EF4-FFF2-40B4-BE49-F238E27FC236}">
                <a16:creationId xmlns:a16="http://schemas.microsoft.com/office/drawing/2014/main" id="{AE846D9C-E052-4373-5CA6-14EFA20671CD}"/>
              </a:ext>
            </a:extLst>
          </p:cNvPr>
          <p:cNvGrpSpPr/>
          <p:nvPr/>
        </p:nvGrpSpPr>
        <p:grpSpPr>
          <a:xfrm>
            <a:off x="6170140" y="1912820"/>
            <a:ext cx="3366256" cy="3783643"/>
            <a:chOff x="4627605" y="1434615"/>
            <a:chExt cx="2524692" cy="2837732"/>
          </a:xfrm>
        </p:grpSpPr>
        <p:pic>
          <p:nvPicPr>
            <p:cNvPr id="8" name="Picture 7">
              <a:extLst>
                <a:ext uri="{FF2B5EF4-FFF2-40B4-BE49-F238E27FC236}">
                  <a16:creationId xmlns:a16="http://schemas.microsoft.com/office/drawing/2014/main" id="{0F2B6BC0-6181-8204-B471-1F6851ACDE4A}"/>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0000" b="90000" l="10000" r="90000">
                          <a14:foregroundMark x1="50391" y1="23242" x2="53027" y2="29102"/>
                          <a14:foregroundMark x1="49316" y1="23730" x2="50879" y2="28613"/>
                          <a14:foregroundMark x1="53613" y1="31250" x2="53027" y2="34473"/>
                          <a14:foregroundMark x1="55176" y1="25391" x2="54102" y2="32813"/>
                          <a14:foregroundMark x1="24219" y1="27539" x2="30566" y2="48828"/>
                          <a14:foregroundMark x1="80273" y1="30664" x2="61719" y2="72852"/>
                          <a14:foregroundMark x1="61719" y1="72852" x2="37012" y2="80371"/>
                          <a14:foregroundMark x1="37012" y1="80371" x2="34766" y2="59570"/>
                          <a14:foregroundMark x1="34766" y1="59570" x2="23633" y2="53711"/>
                          <a14:foregroundMark x1="33301" y1="49414" x2="58398" y2="50195"/>
                          <a14:foregroundMark x1="58398" y1="50195" x2="65332" y2="57910"/>
                          <a14:foregroundMark x1="35449" y1="48340" x2="56836" y2="47266"/>
                          <a14:foregroundMark x1="56836" y1="47266" x2="62109" y2="48340"/>
                          <a14:foregroundMark x1="63184" y1="51563" x2="57324" y2="65430"/>
                          <a14:foregroundMark x1="38574" y1="56348" x2="33789" y2="71289"/>
                          <a14:foregroundMark x1="43457" y1="50977" x2="40723" y2="72363"/>
                          <a14:foregroundMark x1="55176" y1="55762" x2="39648" y2="61719"/>
                          <a14:foregroundMark x1="45020" y1="52637" x2="47168" y2="18457"/>
                          <a14:foregroundMark x1="67969" y1="68066" x2="59961" y2="62207"/>
                        </a14:backgroundRemoval>
                      </a14:imgEffect>
                    </a14:imgLayer>
                  </a14:imgProps>
                </a:ext>
                <a:ext uri="{28A0092B-C50C-407E-A947-70E740481C1C}">
                  <a14:useLocalDpi xmlns:a14="http://schemas.microsoft.com/office/drawing/2010/main"/>
                </a:ext>
              </a:extLst>
            </a:blip>
            <a:stretch>
              <a:fillRect/>
            </a:stretch>
          </p:blipFill>
          <p:spPr>
            <a:xfrm>
              <a:off x="4627605" y="1958545"/>
              <a:ext cx="2313802" cy="2313802"/>
            </a:xfrm>
            <a:prstGeom prst="rect">
              <a:avLst/>
            </a:prstGeom>
          </p:spPr>
        </p:pic>
        <p:sp>
          <p:nvSpPr>
            <p:cNvPr id="13" name="Title 1">
              <a:extLst>
                <a:ext uri="{FF2B5EF4-FFF2-40B4-BE49-F238E27FC236}">
                  <a16:creationId xmlns:a16="http://schemas.microsoft.com/office/drawing/2014/main" id="{7DA8BA2F-47B0-E7EB-0948-D6A0BF4F4127}"/>
                </a:ext>
              </a:extLst>
            </p:cNvPr>
            <p:cNvSpPr txBox="1">
              <a:spLocks/>
            </p:cNvSpPr>
            <p:nvPr/>
          </p:nvSpPr>
          <p:spPr>
            <a:xfrm>
              <a:off x="4838495" y="1434615"/>
              <a:ext cx="2313802"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srgbClr val="FF904D"/>
                  </a:solidFill>
                  <a:latin typeface="Fira Sans" panose="020B0503050000020004" pitchFamily="34" charset="0"/>
                  <a:ea typeface="Fira Sans" panose="020B0503050000020004" pitchFamily="34" charset="0"/>
                </a:rPr>
                <a:t>Interoperable</a:t>
              </a:r>
              <a:endParaRPr lang="en-NL" sz="3200">
                <a:solidFill>
                  <a:srgbClr val="FF904D"/>
                </a:solidFill>
                <a:latin typeface="Fira Sans" panose="020B0503050000020004" pitchFamily="34" charset="0"/>
                <a:ea typeface="Fira Sans" panose="020B0503050000020004" pitchFamily="34" charset="0"/>
              </a:endParaRPr>
            </a:p>
          </p:txBody>
        </p:sp>
      </p:grpSp>
    </p:spTree>
    <p:extLst>
      <p:ext uri="{BB962C8B-B14F-4D97-AF65-F5344CB8AC3E}">
        <p14:creationId xmlns:p14="http://schemas.microsoft.com/office/powerpoint/2010/main" val="39193055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D6DC0F-B9E8-99AA-23C5-64FEB74364E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E5C0E72-A9DA-DD09-00C9-5A9F25D67444}"/>
              </a:ext>
            </a:extLst>
          </p:cNvPr>
          <p:cNvSpPr txBox="1">
            <a:spLocks/>
          </p:cNvSpPr>
          <p:nvPr/>
        </p:nvSpPr>
        <p:spPr>
          <a:xfrm>
            <a:off x="649587" y="407605"/>
            <a:ext cx="10473901" cy="640908"/>
          </a:xfrm>
          <a:prstGeom prst="rect">
            <a:avLst/>
          </a:prstGeom>
        </p:spPr>
        <p:txBody>
          <a:bodyPr lIns="121920" tIns="60960" rIns="121920" bIns="6096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prstClr val="white"/>
                </a:solidFill>
                <a:latin typeface="Fira Sans" panose="020B0503050000020004" pitchFamily="34" charset="0"/>
                <a:ea typeface="Fira Sans" panose="020B0503050000020004" pitchFamily="34" charset="0"/>
              </a:rPr>
              <a:t>FAIR Data is data that satisfies </a:t>
            </a:r>
            <a:r>
              <a:rPr lang="en-US" sz="3200">
                <a:solidFill>
                  <a:srgbClr val="FF904D"/>
                </a:solidFill>
                <a:latin typeface="Fira Sans" panose="020B0503050000020004" pitchFamily="34" charset="0"/>
                <a:ea typeface="Fira Sans" panose="020B0503050000020004" pitchFamily="34" charset="0"/>
              </a:rPr>
              <a:t>FAIR Principles</a:t>
            </a:r>
            <a:endParaRPr lang="en-NL" sz="3200">
              <a:solidFill>
                <a:srgbClr val="FF904D"/>
              </a:solidFill>
              <a:latin typeface="Fira Sans" panose="020B0503050000020004" pitchFamily="34" charset="0"/>
              <a:ea typeface="Fira Sans" panose="020B0503050000020004" pitchFamily="34" charset="0"/>
            </a:endParaRPr>
          </a:p>
        </p:txBody>
      </p:sp>
      <p:grpSp>
        <p:nvGrpSpPr>
          <p:cNvPr id="15" name="Group 14">
            <a:extLst>
              <a:ext uri="{FF2B5EF4-FFF2-40B4-BE49-F238E27FC236}">
                <a16:creationId xmlns:a16="http://schemas.microsoft.com/office/drawing/2014/main" id="{F1629D26-8C17-9878-8FF9-4D5C48BD4E08}"/>
              </a:ext>
            </a:extLst>
          </p:cNvPr>
          <p:cNvGrpSpPr/>
          <p:nvPr/>
        </p:nvGrpSpPr>
        <p:grpSpPr>
          <a:xfrm>
            <a:off x="0" y="1889346"/>
            <a:ext cx="3085069" cy="3749453"/>
            <a:chOff x="0" y="1417009"/>
            <a:chExt cx="2313802" cy="2812090"/>
          </a:xfrm>
        </p:grpSpPr>
        <p:pic>
          <p:nvPicPr>
            <p:cNvPr id="4" name="Picture 3">
              <a:extLst>
                <a:ext uri="{FF2B5EF4-FFF2-40B4-BE49-F238E27FC236}">
                  <a16:creationId xmlns:a16="http://schemas.microsoft.com/office/drawing/2014/main" id="{495C2275-20FF-8ACD-6817-1E0F0F6A920E}"/>
                </a:ext>
              </a:extLst>
            </p:cNvPr>
            <p:cNvPicPr>
              <a:picLocks noChangeAspect="1"/>
            </p:cNvPicPr>
            <p:nvPr/>
          </p:nvPicPr>
          <p:blipFill>
            <a:blip r:embed="rId3">
              <a:alphaModFix amt="20000"/>
              <a:extLst>
                <a:ext uri="{BEBA8EAE-BF5A-486C-A8C5-ECC9F3942E4B}">
                  <a14:imgProps xmlns:a14="http://schemas.microsoft.com/office/drawing/2010/main">
                    <a14:imgLayer r:embed="rId4">
                      <a14:imgEffect>
                        <a14:backgroundRemoval t="9961" b="97363" l="9961" r="89844">
                          <a14:foregroundMark x1="83301" y1="88086" x2="45215" y2="91016"/>
                          <a14:foregroundMark x1="83008" y1="90723" x2="78613" y2="97363"/>
                        </a14:backgroundRemoval>
                      </a14:imgEffect>
                    </a14:imgLayer>
                  </a14:imgProps>
                </a:ext>
                <a:ext uri="{28A0092B-C50C-407E-A947-70E740481C1C}">
                  <a14:useLocalDpi xmlns:a14="http://schemas.microsoft.com/office/drawing/2010/main"/>
                </a:ext>
              </a:extLst>
            </a:blip>
            <a:stretch>
              <a:fillRect/>
            </a:stretch>
          </p:blipFill>
          <p:spPr>
            <a:xfrm>
              <a:off x="0" y="1915297"/>
              <a:ext cx="2313802" cy="2313802"/>
            </a:xfrm>
            <a:prstGeom prst="rect">
              <a:avLst/>
            </a:prstGeom>
          </p:spPr>
        </p:pic>
        <p:sp>
          <p:nvSpPr>
            <p:cNvPr id="11" name="Title 1">
              <a:extLst>
                <a:ext uri="{FF2B5EF4-FFF2-40B4-BE49-F238E27FC236}">
                  <a16:creationId xmlns:a16="http://schemas.microsoft.com/office/drawing/2014/main" id="{F6B05686-279D-6CCD-E4FB-A76437174E6B}"/>
                </a:ext>
              </a:extLst>
            </p:cNvPr>
            <p:cNvSpPr txBox="1">
              <a:spLocks/>
            </p:cNvSpPr>
            <p:nvPr/>
          </p:nvSpPr>
          <p:spPr>
            <a:xfrm>
              <a:off x="619028" y="1417009"/>
              <a:ext cx="1454386"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prstClr val="black">
                      <a:lumMod val="50000"/>
                      <a:lumOff val="50000"/>
                    </a:prstClr>
                  </a:solidFill>
                  <a:latin typeface="Fira Sans" panose="020B0503050000020004" pitchFamily="34" charset="0"/>
                  <a:ea typeface="Fira Sans" panose="020B0503050000020004" pitchFamily="34" charset="0"/>
                </a:rPr>
                <a:t>Findable</a:t>
              </a:r>
              <a:endParaRPr lang="en-NL" sz="3200">
                <a:solidFill>
                  <a:prstClr val="black">
                    <a:lumMod val="50000"/>
                    <a:lumOff val="50000"/>
                  </a:prstClr>
                </a:solidFill>
                <a:latin typeface="Fira Sans" panose="020B0503050000020004" pitchFamily="34" charset="0"/>
                <a:ea typeface="Fira Sans" panose="020B0503050000020004" pitchFamily="34" charset="0"/>
              </a:endParaRPr>
            </a:p>
          </p:txBody>
        </p:sp>
      </p:grpSp>
      <p:grpSp>
        <p:nvGrpSpPr>
          <p:cNvPr id="3" name="Group 2">
            <a:extLst>
              <a:ext uri="{FF2B5EF4-FFF2-40B4-BE49-F238E27FC236}">
                <a16:creationId xmlns:a16="http://schemas.microsoft.com/office/drawing/2014/main" id="{727E6932-F432-B7E9-03BD-7EB1EA157987}"/>
              </a:ext>
            </a:extLst>
          </p:cNvPr>
          <p:cNvGrpSpPr/>
          <p:nvPr/>
        </p:nvGrpSpPr>
        <p:grpSpPr>
          <a:xfrm>
            <a:off x="3085071" y="1912822"/>
            <a:ext cx="3085069" cy="3725977"/>
            <a:chOff x="2313803" y="1434616"/>
            <a:chExt cx="2313802" cy="2794483"/>
          </a:xfrm>
        </p:grpSpPr>
        <p:pic>
          <p:nvPicPr>
            <p:cNvPr id="6" name="Picture 5">
              <a:extLst>
                <a:ext uri="{FF2B5EF4-FFF2-40B4-BE49-F238E27FC236}">
                  <a16:creationId xmlns:a16="http://schemas.microsoft.com/office/drawing/2014/main" id="{A004985E-DCD1-B299-C3CD-ACC3F75951C5}"/>
                </a:ext>
              </a:extLst>
            </p:cNvPr>
            <p:cNvPicPr>
              <a:picLocks noChangeAspect="1"/>
            </p:cNvPicPr>
            <p:nvPr/>
          </p:nvPicPr>
          <p:blipFill>
            <a:blip r:embed="rId5">
              <a:alphaModFix amt="20000"/>
              <a:extLst>
                <a:ext uri="{BEBA8EAE-BF5A-486C-A8C5-ECC9F3942E4B}">
                  <a14:imgProps xmlns:a14="http://schemas.microsoft.com/office/drawing/2010/main">
                    <a14:imgLayer r:embed="rId6">
                      <a14:imgEffect>
                        <a14:backgroundRemoval t="9961" b="92480" l="9961" r="89941">
                          <a14:foregroundMark x1="44629" y1="11914" x2="61719" y2="9961"/>
                          <a14:foregroundMark x1="62891" y1="70117" x2="66992" y2="71777"/>
                          <a14:foregroundMark x1="18750" y1="92188" x2="39355" y2="92480"/>
                          <a14:foregroundMark x1="39355" y1="92480" x2="48145" y2="91602"/>
                          <a14:foregroundMark x1="59766" y1="77051" x2="58887" y2="91602"/>
                          <a14:foregroundMark x1="67285" y1="77930" x2="68164" y2="89551"/>
                          <a14:foregroundMark x1="61719" y1="41113" x2="61719" y2="46582"/>
                          <a14:foregroundMark x1="51855" y1="39355" x2="52930" y2="44727"/>
                          <a14:foregroundMark x1="49121" y1="26465" x2="49707" y2="28418"/>
                          <a14:foregroundMark x1="49707" y1="28223" x2="51074" y2="30664"/>
                          <a14:foregroundMark x1="50098" y1="29883" x2="50488" y2="31250"/>
                          <a14:foregroundMark x1="50879" y1="30859" x2="53125" y2="32324"/>
                          <a14:foregroundMark x1="51855" y1="31641" x2="53125" y2="33105"/>
                          <a14:foregroundMark x1="51270" y1="31250" x2="52930" y2="33105"/>
                          <a14:foregroundMark x1="51465" y1="31641" x2="52734" y2="33105"/>
                          <a14:foregroundMark x1="50098" y1="28613" x2="49414" y2="30469"/>
                          <a14:foregroundMark x1="47949" y1="26953" x2="53125" y2="33691"/>
                          <a14:foregroundMark x1="48926" y1="29785" x2="52832" y2="33594"/>
                          <a14:foregroundMark x1="47070" y1="25098" x2="53711" y2="33691"/>
                          <a14:foregroundMark x1="48633" y1="26563" x2="51855" y2="33691"/>
                          <a14:foregroundMark x1="50000" y1="49121" x2="50000" y2="43359"/>
                          <a14:foregroundMark x1="48242" y1="51465" x2="51758" y2="43750"/>
                          <a14:foregroundMark x1="48633" y1="46191" x2="51855" y2="42285"/>
                          <a14:foregroundMark x1="50293" y1="39355" x2="48438" y2="46191"/>
                          <a14:backgroundMark x1="39941" y1="68945" x2="45605" y2="63770"/>
                        </a14:backgroundRemoval>
                      </a14:imgEffect>
                    </a14:imgLayer>
                  </a14:imgProps>
                </a:ext>
                <a:ext uri="{28A0092B-C50C-407E-A947-70E740481C1C}">
                  <a14:useLocalDpi xmlns:a14="http://schemas.microsoft.com/office/drawing/2010/main"/>
                </a:ext>
              </a:extLst>
            </a:blip>
            <a:stretch>
              <a:fillRect/>
            </a:stretch>
          </p:blipFill>
          <p:spPr>
            <a:xfrm>
              <a:off x="2313803" y="1915297"/>
              <a:ext cx="2313802" cy="2313802"/>
            </a:xfrm>
            <a:prstGeom prst="rect">
              <a:avLst/>
            </a:prstGeom>
          </p:spPr>
        </p:pic>
        <p:sp>
          <p:nvSpPr>
            <p:cNvPr id="12" name="Title 1">
              <a:extLst>
                <a:ext uri="{FF2B5EF4-FFF2-40B4-BE49-F238E27FC236}">
                  <a16:creationId xmlns:a16="http://schemas.microsoft.com/office/drawing/2014/main" id="{81F381F0-BD0D-DF34-F08C-30CBDEE640E2}"/>
                </a:ext>
              </a:extLst>
            </p:cNvPr>
            <p:cNvSpPr txBox="1">
              <a:spLocks/>
            </p:cNvSpPr>
            <p:nvPr/>
          </p:nvSpPr>
          <p:spPr>
            <a:xfrm>
              <a:off x="2679980" y="1434616"/>
              <a:ext cx="1809724"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prstClr val="black">
                      <a:lumMod val="50000"/>
                      <a:lumOff val="50000"/>
                    </a:prstClr>
                  </a:solidFill>
                  <a:latin typeface="Fira Sans" panose="020B0503050000020004" pitchFamily="34" charset="0"/>
                  <a:ea typeface="Fira Sans" panose="020B0503050000020004" pitchFamily="34" charset="0"/>
                </a:rPr>
                <a:t>Accessible</a:t>
              </a:r>
              <a:endParaRPr lang="en-NL" sz="3200">
                <a:solidFill>
                  <a:prstClr val="black">
                    <a:lumMod val="50000"/>
                    <a:lumOff val="50000"/>
                  </a:prstClr>
                </a:solidFill>
                <a:latin typeface="Fira Sans" panose="020B0503050000020004" pitchFamily="34" charset="0"/>
                <a:ea typeface="Fira Sans" panose="020B0503050000020004" pitchFamily="34" charset="0"/>
              </a:endParaRPr>
            </a:p>
          </p:txBody>
        </p:sp>
      </p:grpSp>
      <p:grpSp>
        <p:nvGrpSpPr>
          <p:cNvPr id="5" name="Group 4">
            <a:extLst>
              <a:ext uri="{FF2B5EF4-FFF2-40B4-BE49-F238E27FC236}">
                <a16:creationId xmlns:a16="http://schemas.microsoft.com/office/drawing/2014/main" id="{AD754ADA-240D-476F-9C26-07F5A72DD95B}"/>
              </a:ext>
            </a:extLst>
          </p:cNvPr>
          <p:cNvGrpSpPr/>
          <p:nvPr/>
        </p:nvGrpSpPr>
        <p:grpSpPr>
          <a:xfrm>
            <a:off x="6170141" y="1912820"/>
            <a:ext cx="3181196" cy="3783643"/>
            <a:chOff x="4627605" y="1434615"/>
            <a:chExt cx="2385897" cy="2837732"/>
          </a:xfrm>
        </p:grpSpPr>
        <p:pic>
          <p:nvPicPr>
            <p:cNvPr id="8" name="Picture 7">
              <a:extLst>
                <a:ext uri="{FF2B5EF4-FFF2-40B4-BE49-F238E27FC236}">
                  <a16:creationId xmlns:a16="http://schemas.microsoft.com/office/drawing/2014/main" id="{6546479F-C001-B16D-9305-40B13A89601D}"/>
                </a:ext>
              </a:extLst>
            </p:cNvPr>
            <p:cNvPicPr>
              <a:picLocks noChangeAspect="1"/>
            </p:cNvPicPr>
            <p:nvPr/>
          </p:nvPicPr>
          <p:blipFill>
            <a:blip r:embed="rId7">
              <a:alphaModFix amt="20000"/>
              <a:extLst>
                <a:ext uri="{BEBA8EAE-BF5A-486C-A8C5-ECC9F3942E4B}">
                  <a14:imgProps xmlns:a14="http://schemas.microsoft.com/office/drawing/2010/main">
                    <a14:imgLayer r:embed="rId8">
                      <a14:imgEffect>
                        <a14:backgroundRemoval t="10000" b="90000" l="10000" r="90000">
                          <a14:foregroundMark x1="50391" y1="23242" x2="53027" y2="29102"/>
                          <a14:foregroundMark x1="49316" y1="23730" x2="50879" y2="28613"/>
                          <a14:foregroundMark x1="53613" y1="31250" x2="53027" y2="34473"/>
                          <a14:foregroundMark x1="55176" y1="25391" x2="54102" y2="32813"/>
                          <a14:foregroundMark x1="24219" y1="27539" x2="30566" y2="48828"/>
                          <a14:foregroundMark x1="80273" y1="30664" x2="61719" y2="72852"/>
                          <a14:foregroundMark x1="61719" y1="72852" x2="37012" y2="80371"/>
                          <a14:foregroundMark x1="37012" y1="80371" x2="34766" y2="59570"/>
                          <a14:foregroundMark x1="34766" y1="59570" x2="23633" y2="53711"/>
                          <a14:foregroundMark x1="33301" y1="49414" x2="58398" y2="50195"/>
                          <a14:foregroundMark x1="58398" y1="50195" x2="65332" y2="57910"/>
                          <a14:foregroundMark x1="35449" y1="48340" x2="56836" y2="47266"/>
                          <a14:foregroundMark x1="56836" y1="47266" x2="62109" y2="48340"/>
                          <a14:foregroundMark x1="63184" y1="51563" x2="57324" y2="65430"/>
                          <a14:foregroundMark x1="38574" y1="56348" x2="33789" y2="71289"/>
                          <a14:foregroundMark x1="43457" y1="50977" x2="40723" y2="72363"/>
                          <a14:foregroundMark x1="55176" y1="55762" x2="39648" y2="61719"/>
                          <a14:foregroundMark x1="45020" y1="52637" x2="47168" y2="18457"/>
                          <a14:foregroundMark x1="67969" y1="68066" x2="59961" y2="62207"/>
                        </a14:backgroundRemoval>
                      </a14:imgEffect>
                    </a14:imgLayer>
                  </a14:imgProps>
                </a:ext>
                <a:ext uri="{28A0092B-C50C-407E-A947-70E740481C1C}">
                  <a14:useLocalDpi xmlns:a14="http://schemas.microsoft.com/office/drawing/2010/main"/>
                </a:ext>
              </a:extLst>
            </a:blip>
            <a:stretch>
              <a:fillRect/>
            </a:stretch>
          </p:blipFill>
          <p:spPr>
            <a:xfrm>
              <a:off x="4627605" y="1958545"/>
              <a:ext cx="2313802" cy="2313802"/>
            </a:xfrm>
            <a:prstGeom prst="rect">
              <a:avLst/>
            </a:prstGeom>
          </p:spPr>
        </p:pic>
        <p:sp>
          <p:nvSpPr>
            <p:cNvPr id="13" name="Title 1">
              <a:extLst>
                <a:ext uri="{FF2B5EF4-FFF2-40B4-BE49-F238E27FC236}">
                  <a16:creationId xmlns:a16="http://schemas.microsoft.com/office/drawing/2014/main" id="{7B947609-C867-08EB-61D0-37482E4E371A}"/>
                </a:ext>
              </a:extLst>
            </p:cNvPr>
            <p:cNvSpPr txBox="1">
              <a:spLocks/>
            </p:cNvSpPr>
            <p:nvPr/>
          </p:nvSpPr>
          <p:spPr>
            <a:xfrm>
              <a:off x="4838495" y="1434615"/>
              <a:ext cx="2175007"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prstClr val="black">
                      <a:lumMod val="50000"/>
                      <a:lumOff val="50000"/>
                    </a:prstClr>
                  </a:solidFill>
                  <a:latin typeface="Fira Sans" panose="020B0503050000020004" pitchFamily="34" charset="0"/>
                  <a:ea typeface="Fira Sans" panose="020B0503050000020004" pitchFamily="34" charset="0"/>
                </a:rPr>
                <a:t>Interoperable</a:t>
              </a:r>
              <a:endParaRPr lang="en-NL" sz="3200">
                <a:solidFill>
                  <a:prstClr val="black">
                    <a:lumMod val="50000"/>
                    <a:lumOff val="50000"/>
                  </a:prstClr>
                </a:solidFill>
                <a:latin typeface="Fira Sans" panose="020B0503050000020004" pitchFamily="34" charset="0"/>
                <a:ea typeface="Fira Sans" panose="020B0503050000020004" pitchFamily="34" charset="0"/>
              </a:endParaRPr>
            </a:p>
          </p:txBody>
        </p:sp>
      </p:grpSp>
      <p:grpSp>
        <p:nvGrpSpPr>
          <p:cNvPr id="7" name="Group 6">
            <a:extLst>
              <a:ext uri="{FF2B5EF4-FFF2-40B4-BE49-F238E27FC236}">
                <a16:creationId xmlns:a16="http://schemas.microsoft.com/office/drawing/2014/main" id="{C3567E54-434D-E092-848E-C503089F3E65}"/>
              </a:ext>
            </a:extLst>
          </p:cNvPr>
          <p:cNvGrpSpPr/>
          <p:nvPr/>
        </p:nvGrpSpPr>
        <p:grpSpPr>
          <a:xfrm>
            <a:off x="9103897" y="1970485"/>
            <a:ext cx="3085071" cy="3725979"/>
            <a:chOff x="6827922" y="1477864"/>
            <a:chExt cx="2313803" cy="2794484"/>
          </a:xfrm>
        </p:grpSpPr>
        <p:pic>
          <p:nvPicPr>
            <p:cNvPr id="10" name="Picture 9">
              <a:extLst>
                <a:ext uri="{FF2B5EF4-FFF2-40B4-BE49-F238E27FC236}">
                  <a16:creationId xmlns:a16="http://schemas.microsoft.com/office/drawing/2014/main" id="{959EA1F1-A8FF-3C6F-59DC-8D90942DFCA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4688" r="90137">
                          <a14:foregroundMark x1="48242" y1="31250" x2="52344" y2="34473"/>
                          <a14:foregroundMark x1="51172" y1="42383" x2="46289" y2="42090"/>
                          <a14:foregroundMark x1="15430" y1="43457" x2="16016" y2="69043"/>
                          <a14:foregroundMark x1="29102" y1="62988" x2="28516" y2="71973"/>
                          <a14:foregroundMark x1="11328" y1="75488" x2="10254" y2="78906"/>
                          <a14:foregroundMark x1="4688" y1="79492" x2="5859" y2="78613"/>
                          <a14:foregroundMark x1="85742" y1="61816" x2="86621" y2="62402"/>
                          <a14:foregroundMark x1="85742" y1="61230" x2="90137" y2="75488"/>
                          <a14:foregroundMark x1="83398" y1="60059" x2="84277" y2="66211"/>
                          <a14:foregroundMark x1="83984" y1="60645" x2="84277" y2="60352"/>
                        </a14:backgroundRemoval>
                      </a14:imgEffect>
                    </a14:imgLayer>
                  </a14:imgProps>
                </a:ext>
                <a:ext uri="{28A0092B-C50C-407E-A947-70E740481C1C}">
                  <a14:useLocalDpi xmlns:a14="http://schemas.microsoft.com/office/drawing/2010/main"/>
                </a:ext>
              </a:extLst>
            </a:blip>
            <a:stretch>
              <a:fillRect/>
            </a:stretch>
          </p:blipFill>
          <p:spPr>
            <a:xfrm>
              <a:off x="6827922" y="1958545"/>
              <a:ext cx="2313803" cy="2313803"/>
            </a:xfrm>
            <a:prstGeom prst="rect">
              <a:avLst/>
            </a:prstGeom>
          </p:spPr>
        </p:pic>
        <p:sp>
          <p:nvSpPr>
            <p:cNvPr id="14" name="Title 1">
              <a:extLst>
                <a:ext uri="{FF2B5EF4-FFF2-40B4-BE49-F238E27FC236}">
                  <a16:creationId xmlns:a16="http://schemas.microsoft.com/office/drawing/2014/main" id="{3456A4BE-1CE8-F4CB-F8A2-0B2E851D497D}"/>
                </a:ext>
              </a:extLst>
            </p:cNvPr>
            <p:cNvSpPr txBox="1">
              <a:spLocks/>
            </p:cNvSpPr>
            <p:nvPr/>
          </p:nvSpPr>
          <p:spPr>
            <a:xfrm>
              <a:off x="7290197" y="1477864"/>
              <a:ext cx="1574833"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srgbClr val="FF904D"/>
                  </a:solidFill>
                  <a:latin typeface="Fira Sans" panose="020B0503050000020004" pitchFamily="34" charset="0"/>
                  <a:ea typeface="Fira Sans" panose="020B0503050000020004" pitchFamily="34" charset="0"/>
                </a:rPr>
                <a:t>Reusable</a:t>
              </a:r>
              <a:endParaRPr lang="en-NL" sz="3200">
                <a:solidFill>
                  <a:srgbClr val="FF904D"/>
                </a:solidFill>
                <a:latin typeface="Fira Sans" panose="020B0503050000020004" pitchFamily="34" charset="0"/>
                <a:ea typeface="Fira Sans" panose="020B0503050000020004" pitchFamily="34" charset="0"/>
              </a:endParaRPr>
            </a:p>
          </p:txBody>
        </p:sp>
      </p:grpSp>
    </p:spTree>
    <p:extLst>
      <p:ext uri="{BB962C8B-B14F-4D97-AF65-F5344CB8AC3E}">
        <p14:creationId xmlns:p14="http://schemas.microsoft.com/office/powerpoint/2010/main" val="4000980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6C298-7BF1-0772-D372-EC6CF8E23E94}"/>
            </a:ext>
          </a:extLst>
        </p:cNvPr>
        <p:cNvGrpSpPr/>
        <p:nvPr/>
      </p:nvGrpSpPr>
      <p:grpSpPr>
        <a:xfrm>
          <a:off x="0" y="0"/>
          <a:ext cx="0" cy="0"/>
          <a:chOff x="0" y="0"/>
          <a:chExt cx="0" cy="0"/>
        </a:xfrm>
      </p:grpSpPr>
      <p:sp>
        <p:nvSpPr>
          <p:cNvPr id="17" name="Rectangle 16">
            <a:extLst>
              <a:ext uri="{FF2B5EF4-FFF2-40B4-BE49-F238E27FC236}">
                <a16:creationId xmlns:a16="http://schemas.microsoft.com/office/drawing/2014/main" id="{4E24D7F8-68C0-C4A9-84BE-C349FA64E8D0}"/>
              </a:ext>
            </a:extLst>
          </p:cNvPr>
          <p:cNvSpPr/>
          <p:nvPr/>
        </p:nvSpPr>
        <p:spPr>
          <a:xfrm>
            <a:off x="729978" y="4594578"/>
            <a:ext cx="11153996" cy="417689"/>
          </a:xfrm>
          <a:prstGeom prst="rect">
            <a:avLst/>
          </a:prstGeom>
          <a:solidFill>
            <a:schemeClr val="tx1">
              <a:lumMod val="50000"/>
              <a:lumOff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white"/>
              </a:solidFill>
              <a:latin typeface="Calibri"/>
            </a:endParaRPr>
          </a:p>
        </p:txBody>
      </p:sp>
      <p:grpSp>
        <p:nvGrpSpPr>
          <p:cNvPr id="15" name="Group 14">
            <a:extLst>
              <a:ext uri="{FF2B5EF4-FFF2-40B4-BE49-F238E27FC236}">
                <a16:creationId xmlns:a16="http://schemas.microsoft.com/office/drawing/2014/main" id="{C872D819-C41E-D55A-51AE-26ECB6061640}"/>
              </a:ext>
            </a:extLst>
          </p:cNvPr>
          <p:cNvGrpSpPr/>
          <p:nvPr/>
        </p:nvGrpSpPr>
        <p:grpSpPr>
          <a:xfrm>
            <a:off x="0" y="320188"/>
            <a:ext cx="3085069" cy="3749453"/>
            <a:chOff x="0" y="1417009"/>
            <a:chExt cx="2313802" cy="2812090"/>
          </a:xfrm>
        </p:grpSpPr>
        <p:pic>
          <p:nvPicPr>
            <p:cNvPr id="4" name="Picture 3">
              <a:extLst>
                <a:ext uri="{FF2B5EF4-FFF2-40B4-BE49-F238E27FC236}">
                  <a16:creationId xmlns:a16="http://schemas.microsoft.com/office/drawing/2014/main" id="{4577284B-995B-5C38-588F-9704F2E2398F}"/>
                </a:ext>
              </a:extLst>
            </p:cNvPr>
            <p:cNvPicPr>
              <a:picLocks noChangeAspect="1"/>
            </p:cNvPicPr>
            <p:nvPr/>
          </p:nvPicPr>
          <p:blipFill>
            <a:blip r:embed="rId3">
              <a:alphaModFix/>
              <a:extLst>
                <a:ext uri="{BEBA8EAE-BF5A-486C-A8C5-ECC9F3942E4B}">
                  <a14:imgProps xmlns:a14="http://schemas.microsoft.com/office/drawing/2010/main">
                    <a14:imgLayer r:embed="rId4">
                      <a14:imgEffect>
                        <a14:backgroundRemoval t="9961" b="97363" l="9961" r="89844">
                          <a14:foregroundMark x1="83301" y1="88086" x2="45215" y2="91016"/>
                          <a14:foregroundMark x1="83008" y1="90723" x2="78613" y2="97363"/>
                        </a14:backgroundRemoval>
                      </a14:imgEffect>
                    </a14:imgLayer>
                  </a14:imgProps>
                </a:ext>
                <a:ext uri="{28A0092B-C50C-407E-A947-70E740481C1C}">
                  <a14:useLocalDpi xmlns:a14="http://schemas.microsoft.com/office/drawing/2010/main"/>
                </a:ext>
              </a:extLst>
            </a:blip>
            <a:stretch>
              <a:fillRect/>
            </a:stretch>
          </p:blipFill>
          <p:spPr>
            <a:xfrm>
              <a:off x="0" y="1915297"/>
              <a:ext cx="2313802" cy="2313802"/>
            </a:xfrm>
            <a:prstGeom prst="rect">
              <a:avLst/>
            </a:prstGeom>
          </p:spPr>
        </p:pic>
        <p:sp>
          <p:nvSpPr>
            <p:cNvPr id="11" name="Title 1">
              <a:extLst>
                <a:ext uri="{FF2B5EF4-FFF2-40B4-BE49-F238E27FC236}">
                  <a16:creationId xmlns:a16="http://schemas.microsoft.com/office/drawing/2014/main" id="{6D76CB0F-E939-3917-26AB-B5EDFFDBD419}"/>
                </a:ext>
              </a:extLst>
            </p:cNvPr>
            <p:cNvSpPr txBox="1">
              <a:spLocks/>
            </p:cNvSpPr>
            <p:nvPr/>
          </p:nvSpPr>
          <p:spPr>
            <a:xfrm>
              <a:off x="619028" y="1417009"/>
              <a:ext cx="1454386"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srgbClr val="FF904D"/>
                  </a:solidFill>
                  <a:latin typeface="Fira Sans" panose="020B0503050000020004" pitchFamily="34" charset="0"/>
                  <a:ea typeface="Fira Sans" panose="020B0503050000020004" pitchFamily="34" charset="0"/>
                </a:rPr>
                <a:t>Findable</a:t>
              </a:r>
              <a:endParaRPr lang="en-NL" sz="3200">
                <a:solidFill>
                  <a:srgbClr val="FF904D"/>
                </a:solidFill>
                <a:latin typeface="Fira Sans" panose="020B0503050000020004" pitchFamily="34" charset="0"/>
                <a:ea typeface="Fira Sans" panose="020B0503050000020004" pitchFamily="34" charset="0"/>
              </a:endParaRPr>
            </a:p>
          </p:txBody>
        </p:sp>
      </p:grpSp>
      <p:grpSp>
        <p:nvGrpSpPr>
          <p:cNvPr id="3" name="Group 2">
            <a:extLst>
              <a:ext uri="{FF2B5EF4-FFF2-40B4-BE49-F238E27FC236}">
                <a16:creationId xmlns:a16="http://schemas.microsoft.com/office/drawing/2014/main" id="{74EEE29B-860C-6A59-2A00-65C002493CD7}"/>
              </a:ext>
            </a:extLst>
          </p:cNvPr>
          <p:cNvGrpSpPr/>
          <p:nvPr/>
        </p:nvGrpSpPr>
        <p:grpSpPr>
          <a:xfrm>
            <a:off x="3085071" y="343665"/>
            <a:ext cx="3085069" cy="3725977"/>
            <a:chOff x="2313803" y="1434616"/>
            <a:chExt cx="2313802" cy="2794483"/>
          </a:xfrm>
        </p:grpSpPr>
        <p:pic>
          <p:nvPicPr>
            <p:cNvPr id="6" name="Picture 5">
              <a:extLst>
                <a:ext uri="{FF2B5EF4-FFF2-40B4-BE49-F238E27FC236}">
                  <a16:creationId xmlns:a16="http://schemas.microsoft.com/office/drawing/2014/main" id="{8D107060-68E8-83B2-F45A-217F9EEEFDB3}"/>
                </a:ext>
              </a:extLst>
            </p:cNvPr>
            <p:cNvPicPr>
              <a:picLocks noChangeAspect="1"/>
            </p:cNvPicPr>
            <p:nvPr/>
          </p:nvPicPr>
          <p:blipFill>
            <a:blip r:embed="rId5">
              <a:alphaModFix/>
              <a:extLst>
                <a:ext uri="{BEBA8EAE-BF5A-486C-A8C5-ECC9F3942E4B}">
                  <a14:imgProps xmlns:a14="http://schemas.microsoft.com/office/drawing/2010/main">
                    <a14:imgLayer r:embed="rId6">
                      <a14:imgEffect>
                        <a14:backgroundRemoval t="9961" b="92480" l="9961" r="89941">
                          <a14:foregroundMark x1="44629" y1="11914" x2="61719" y2="9961"/>
                          <a14:foregroundMark x1="62891" y1="70117" x2="66992" y2="71777"/>
                          <a14:foregroundMark x1="18750" y1="92188" x2="39355" y2="92480"/>
                          <a14:foregroundMark x1="39355" y1="92480" x2="48145" y2="91602"/>
                          <a14:foregroundMark x1="59766" y1="77051" x2="58887" y2="91602"/>
                          <a14:foregroundMark x1="67285" y1="77930" x2="68164" y2="89551"/>
                          <a14:foregroundMark x1="61719" y1="41113" x2="61719" y2="46582"/>
                          <a14:foregroundMark x1="51855" y1="39355" x2="52930" y2="44727"/>
                          <a14:foregroundMark x1="49121" y1="26465" x2="49707" y2="28418"/>
                          <a14:foregroundMark x1="49707" y1="28223" x2="51074" y2="30664"/>
                          <a14:foregroundMark x1="50098" y1="29883" x2="50488" y2="31250"/>
                          <a14:foregroundMark x1="50879" y1="30859" x2="53125" y2="32324"/>
                          <a14:foregroundMark x1="51855" y1="31641" x2="53125" y2="33105"/>
                          <a14:foregroundMark x1="51270" y1="31250" x2="52930" y2="33105"/>
                          <a14:foregroundMark x1="51465" y1="31641" x2="52734" y2="33105"/>
                          <a14:foregroundMark x1="50098" y1="28613" x2="49414" y2="30469"/>
                          <a14:foregroundMark x1="47949" y1="26953" x2="53125" y2="33691"/>
                          <a14:foregroundMark x1="48926" y1="29785" x2="52832" y2="33594"/>
                          <a14:foregroundMark x1="47070" y1="25098" x2="53711" y2="33691"/>
                          <a14:foregroundMark x1="48633" y1="26563" x2="51855" y2="33691"/>
                          <a14:foregroundMark x1="50000" y1="49121" x2="50000" y2="43359"/>
                          <a14:foregroundMark x1="48242" y1="51465" x2="51758" y2="43750"/>
                          <a14:foregroundMark x1="48633" y1="46191" x2="51855" y2="42285"/>
                          <a14:foregroundMark x1="50293" y1="39355" x2="48438" y2="46191"/>
                          <a14:backgroundMark x1="39941" y1="68945" x2="45605" y2="63770"/>
                        </a14:backgroundRemoval>
                      </a14:imgEffect>
                    </a14:imgLayer>
                  </a14:imgProps>
                </a:ext>
                <a:ext uri="{28A0092B-C50C-407E-A947-70E740481C1C}">
                  <a14:useLocalDpi xmlns:a14="http://schemas.microsoft.com/office/drawing/2010/main"/>
                </a:ext>
              </a:extLst>
            </a:blip>
            <a:stretch>
              <a:fillRect/>
            </a:stretch>
          </p:blipFill>
          <p:spPr>
            <a:xfrm>
              <a:off x="2313803" y="1915297"/>
              <a:ext cx="2313802" cy="2313802"/>
            </a:xfrm>
            <a:prstGeom prst="rect">
              <a:avLst/>
            </a:prstGeom>
          </p:spPr>
        </p:pic>
        <p:sp>
          <p:nvSpPr>
            <p:cNvPr id="12" name="Title 1">
              <a:extLst>
                <a:ext uri="{FF2B5EF4-FFF2-40B4-BE49-F238E27FC236}">
                  <a16:creationId xmlns:a16="http://schemas.microsoft.com/office/drawing/2014/main" id="{148345D3-BF53-F82D-DFD6-27848650EC37}"/>
                </a:ext>
              </a:extLst>
            </p:cNvPr>
            <p:cNvSpPr txBox="1">
              <a:spLocks/>
            </p:cNvSpPr>
            <p:nvPr/>
          </p:nvSpPr>
          <p:spPr>
            <a:xfrm>
              <a:off x="2679980" y="1434616"/>
              <a:ext cx="1809724"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srgbClr val="FF904D"/>
                  </a:solidFill>
                  <a:latin typeface="Fira Sans" panose="020B0503050000020004" pitchFamily="34" charset="0"/>
                  <a:ea typeface="Fira Sans" panose="020B0503050000020004" pitchFamily="34" charset="0"/>
                </a:rPr>
                <a:t>Accessible</a:t>
              </a:r>
              <a:endParaRPr lang="en-NL" sz="3200">
                <a:solidFill>
                  <a:srgbClr val="FF904D"/>
                </a:solidFill>
                <a:latin typeface="Fira Sans" panose="020B0503050000020004" pitchFamily="34" charset="0"/>
                <a:ea typeface="Fira Sans" panose="020B0503050000020004" pitchFamily="34" charset="0"/>
              </a:endParaRPr>
            </a:p>
          </p:txBody>
        </p:sp>
      </p:grpSp>
      <p:grpSp>
        <p:nvGrpSpPr>
          <p:cNvPr id="5" name="Group 4">
            <a:extLst>
              <a:ext uri="{FF2B5EF4-FFF2-40B4-BE49-F238E27FC236}">
                <a16:creationId xmlns:a16="http://schemas.microsoft.com/office/drawing/2014/main" id="{ABDD1642-AC12-4C54-C1B5-E84758370885}"/>
              </a:ext>
            </a:extLst>
          </p:cNvPr>
          <p:cNvGrpSpPr/>
          <p:nvPr/>
        </p:nvGrpSpPr>
        <p:grpSpPr>
          <a:xfrm>
            <a:off x="6170141" y="343663"/>
            <a:ext cx="3181196" cy="3783643"/>
            <a:chOff x="4627605" y="1434615"/>
            <a:chExt cx="2385897" cy="2837732"/>
          </a:xfrm>
        </p:grpSpPr>
        <p:pic>
          <p:nvPicPr>
            <p:cNvPr id="8" name="Picture 7">
              <a:extLst>
                <a:ext uri="{FF2B5EF4-FFF2-40B4-BE49-F238E27FC236}">
                  <a16:creationId xmlns:a16="http://schemas.microsoft.com/office/drawing/2014/main" id="{956D08D2-9086-40B6-0462-5E32C0C0CC55}"/>
                </a:ext>
              </a:extLst>
            </p:cNvPr>
            <p:cNvPicPr>
              <a:picLocks noChangeAspect="1"/>
            </p:cNvPicPr>
            <p:nvPr/>
          </p:nvPicPr>
          <p:blipFill>
            <a:blip r:embed="rId7">
              <a:alphaModFix/>
              <a:extLst>
                <a:ext uri="{BEBA8EAE-BF5A-486C-A8C5-ECC9F3942E4B}">
                  <a14:imgProps xmlns:a14="http://schemas.microsoft.com/office/drawing/2010/main">
                    <a14:imgLayer r:embed="rId8">
                      <a14:imgEffect>
                        <a14:backgroundRemoval t="10000" b="90000" l="10000" r="90000">
                          <a14:foregroundMark x1="50391" y1="23242" x2="53027" y2="29102"/>
                          <a14:foregroundMark x1="49316" y1="23730" x2="50879" y2="28613"/>
                          <a14:foregroundMark x1="53613" y1="31250" x2="53027" y2="34473"/>
                          <a14:foregroundMark x1="55176" y1="25391" x2="54102" y2="32813"/>
                          <a14:foregroundMark x1="24219" y1="27539" x2="30566" y2="48828"/>
                          <a14:foregroundMark x1="80273" y1="30664" x2="61719" y2="72852"/>
                          <a14:foregroundMark x1="61719" y1="72852" x2="37012" y2="80371"/>
                          <a14:foregroundMark x1="37012" y1="80371" x2="34766" y2="59570"/>
                          <a14:foregroundMark x1="34766" y1="59570" x2="23633" y2="53711"/>
                          <a14:foregroundMark x1="33301" y1="49414" x2="58398" y2="50195"/>
                          <a14:foregroundMark x1="58398" y1="50195" x2="65332" y2="57910"/>
                          <a14:foregroundMark x1="35449" y1="48340" x2="56836" y2="47266"/>
                          <a14:foregroundMark x1="56836" y1="47266" x2="62109" y2="48340"/>
                          <a14:foregroundMark x1="63184" y1="51563" x2="57324" y2="65430"/>
                          <a14:foregroundMark x1="38574" y1="56348" x2="33789" y2="71289"/>
                          <a14:foregroundMark x1="43457" y1="50977" x2="40723" y2="72363"/>
                          <a14:foregroundMark x1="55176" y1="55762" x2="39648" y2="61719"/>
                          <a14:foregroundMark x1="45020" y1="52637" x2="47168" y2="18457"/>
                          <a14:foregroundMark x1="67969" y1="68066" x2="59961" y2="62207"/>
                        </a14:backgroundRemoval>
                      </a14:imgEffect>
                    </a14:imgLayer>
                  </a14:imgProps>
                </a:ext>
                <a:ext uri="{28A0092B-C50C-407E-A947-70E740481C1C}">
                  <a14:useLocalDpi xmlns:a14="http://schemas.microsoft.com/office/drawing/2010/main"/>
                </a:ext>
              </a:extLst>
            </a:blip>
            <a:stretch>
              <a:fillRect/>
            </a:stretch>
          </p:blipFill>
          <p:spPr>
            <a:xfrm>
              <a:off x="4627605" y="1958545"/>
              <a:ext cx="2313802" cy="2313802"/>
            </a:xfrm>
            <a:prstGeom prst="rect">
              <a:avLst/>
            </a:prstGeom>
          </p:spPr>
        </p:pic>
        <p:sp>
          <p:nvSpPr>
            <p:cNvPr id="13" name="Title 1">
              <a:extLst>
                <a:ext uri="{FF2B5EF4-FFF2-40B4-BE49-F238E27FC236}">
                  <a16:creationId xmlns:a16="http://schemas.microsoft.com/office/drawing/2014/main" id="{5BDA12E4-680A-A78E-C072-FD7B90990EA9}"/>
                </a:ext>
              </a:extLst>
            </p:cNvPr>
            <p:cNvSpPr txBox="1">
              <a:spLocks/>
            </p:cNvSpPr>
            <p:nvPr/>
          </p:nvSpPr>
          <p:spPr>
            <a:xfrm>
              <a:off x="4838495" y="1434615"/>
              <a:ext cx="2175007"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srgbClr val="FF904D"/>
                  </a:solidFill>
                  <a:latin typeface="Fira Sans" panose="020B0503050000020004" pitchFamily="34" charset="0"/>
                  <a:ea typeface="Fira Sans" panose="020B0503050000020004" pitchFamily="34" charset="0"/>
                </a:rPr>
                <a:t>Interoperable</a:t>
              </a:r>
              <a:endParaRPr lang="en-NL" sz="3200">
                <a:solidFill>
                  <a:srgbClr val="FF904D"/>
                </a:solidFill>
                <a:latin typeface="Fira Sans" panose="020B0503050000020004" pitchFamily="34" charset="0"/>
                <a:ea typeface="Fira Sans" panose="020B0503050000020004" pitchFamily="34" charset="0"/>
              </a:endParaRPr>
            </a:p>
          </p:txBody>
        </p:sp>
      </p:grpSp>
      <p:grpSp>
        <p:nvGrpSpPr>
          <p:cNvPr id="7" name="Group 6">
            <a:extLst>
              <a:ext uri="{FF2B5EF4-FFF2-40B4-BE49-F238E27FC236}">
                <a16:creationId xmlns:a16="http://schemas.microsoft.com/office/drawing/2014/main" id="{D98E080F-3297-D7F4-89E4-EC0BFDC779B9}"/>
              </a:ext>
            </a:extLst>
          </p:cNvPr>
          <p:cNvGrpSpPr/>
          <p:nvPr/>
        </p:nvGrpSpPr>
        <p:grpSpPr>
          <a:xfrm>
            <a:off x="9103897" y="401328"/>
            <a:ext cx="3085071" cy="3725979"/>
            <a:chOff x="6827922" y="1477864"/>
            <a:chExt cx="2313803" cy="2794484"/>
          </a:xfrm>
        </p:grpSpPr>
        <p:pic>
          <p:nvPicPr>
            <p:cNvPr id="10" name="Picture 9">
              <a:extLst>
                <a:ext uri="{FF2B5EF4-FFF2-40B4-BE49-F238E27FC236}">
                  <a16:creationId xmlns:a16="http://schemas.microsoft.com/office/drawing/2014/main" id="{628C9C28-4C79-4388-40C3-537AAB1C523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9961" b="89844" l="4688" r="90137">
                          <a14:foregroundMark x1="48242" y1="31250" x2="52344" y2="34473"/>
                          <a14:foregroundMark x1="51172" y1="42383" x2="46289" y2="42090"/>
                          <a14:foregroundMark x1="15430" y1="43457" x2="16016" y2="69043"/>
                          <a14:foregroundMark x1="29102" y1="62988" x2="28516" y2="71973"/>
                          <a14:foregroundMark x1="11328" y1="75488" x2="10254" y2="78906"/>
                          <a14:foregroundMark x1="4688" y1="79492" x2="5859" y2="78613"/>
                          <a14:foregroundMark x1="85742" y1="61816" x2="86621" y2="62402"/>
                          <a14:foregroundMark x1="85742" y1="61230" x2="90137" y2="75488"/>
                          <a14:foregroundMark x1="83398" y1="60059" x2="84277" y2="66211"/>
                          <a14:foregroundMark x1="83984" y1="60645" x2="84277" y2="60352"/>
                        </a14:backgroundRemoval>
                      </a14:imgEffect>
                    </a14:imgLayer>
                  </a14:imgProps>
                </a:ext>
                <a:ext uri="{28A0092B-C50C-407E-A947-70E740481C1C}">
                  <a14:useLocalDpi xmlns:a14="http://schemas.microsoft.com/office/drawing/2010/main"/>
                </a:ext>
              </a:extLst>
            </a:blip>
            <a:stretch>
              <a:fillRect/>
            </a:stretch>
          </p:blipFill>
          <p:spPr>
            <a:xfrm>
              <a:off x="6827922" y="1958545"/>
              <a:ext cx="2313803" cy="2313803"/>
            </a:xfrm>
            <a:prstGeom prst="rect">
              <a:avLst/>
            </a:prstGeom>
          </p:spPr>
        </p:pic>
        <p:sp>
          <p:nvSpPr>
            <p:cNvPr id="14" name="Title 1">
              <a:extLst>
                <a:ext uri="{FF2B5EF4-FFF2-40B4-BE49-F238E27FC236}">
                  <a16:creationId xmlns:a16="http://schemas.microsoft.com/office/drawing/2014/main" id="{025DCE9D-57FB-485E-09AF-13D2E328F58C}"/>
                </a:ext>
              </a:extLst>
            </p:cNvPr>
            <p:cNvSpPr txBox="1">
              <a:spLocks/>
            </p:cNvSpPr>
            <p:nvPr/>
          </p:nvSpPr>
          <p:spPr>
            <a:xfrm>
              <a:off x="7290197" y="1477864"/>
              <a:ext cx="1574833" cy="4806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3200">
                  <a:solidFill>
                    <a:srgbClr val="FF904D"/>
                  </a:solidFill>
                  <a:latin typeface="Fira Sans" panose="020B0503050000020004" pitchFamily="34" charset="0"/>
                  <a:ea typeface="Fira Sans" panose="020B0503050000020004" pitchFamily="34" charset="0"/>
                </a:rPr>
                <a:t>Reusable</a:t>
              </a:r>
              <a:endParaRPr lang="en-NL" sz="3200">
                <a:solidFill>
                  <a:srgbClr val="FF904D"/>
                </a:solidFill>
                <a:latin typeface="Fira Sans" panose="020B0503050000020004" pitchFamily="34" charset="0"/>
                <a:ea typeface="Fira Sans" panose="020B0503050000020004" pitchFamily="34" charset="0"/>
              </a:endParaRPr>
            </a:p>
          </p:txBody>
        </p:sp>
      </p:grpSp>
      <p:sp>
        <p:nvSpPr>
          <p:cNvPr id="9" name="Arrow: Right 8">
            <a:extLst>
              <a:ext uri="{FF2B5EF4-FFF2-40B4-BE49-F238E27FC236}">
                <a16:creationId xmlns:a16="http://schemas.microsoft.com/office/drawing/2014/main" id="{C33D6834-AEE6-F470-AA94-A53101F73D1C}"/>
              </a:ext>
            </a:extLst>
          </p:cNvPr>
          <p:cNvSpPr/>
          <p:nvPr/>
        </p:nvSpPr>
        <p:spPr>
          <a:xfrm>
            <a:off x="729978" y="4594578"/>
            <a:ext cx="5366023" cy="417689"/>
          </a:xfrm>
          <a:prstGeom prst="rect">
            <a:avLst/>
          </a:prstGeom>
          <a:solidFill>
            <a:srgbClr val="FF9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white"/>
              </a:solidFill>
              <a:latin typeface="Calibri"/>
            </a:endParaRPr>
          </a:p>
        </p:txBody>
      </p:sp>
      <p:sp>
        <p:nvSpPr>
          <p:cNvPr id="16" name="Title 1">
            <a:extLst>
              <a:ext uri="{FF2B5EF4-FFF2-40B4-BE49-F238E27FC236}">
                <a16:creationId xmlns:a16="http://schemas.microsoft.com/office/drawing/2014/main" id="{99B94943-2390-3BD6-7EB9-ACF5C722F95C}"/>
              </a:ext>
            </a:extLst>
          </p:cNvPr>
          <p:cNvSpPr txBox="1">
            <a:spLocks/>
          </p:cNvSpPr>
          <p:nvPr/>
        </p:nvSpPr>
        <p:spPr>
          <a:xfrm>
            <a:off x="729978" y="4555585"/>
            <a:ext cx="2217791" cy="640908"/>
          </a:xfrm>
          <a:prstGeom prst="rect">
            <a:avLst/>
          </a:prstGeom>
        </p:spPr>
        <p:txBody>
          <a:bodyPr lIns="121920" tIns="60960" rIns="121920" bIns="6096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2667">
                <a:solidFill>
                  <a:prstClr val="white"/>
                </a:solidFill>
                <a:latin typeface="Fira Sans" panose="020B0503050000020004" pitchFamily="34" charset="0"/>
                <a:ea typeface="Fira Sans" panose="020B0503050000020004" pitchFamily="34" charset="0"/>
              </a:rPr>
              <a:t>Open Data</a:t>
            </a:r>
            <a:endParaRPr lang="en-NL" sz="2667">
              <a:solidFill>
                <a:srgbClr val="C81919"/>
              </a:solidFill>
              <a:latin typeface="Fira Sans" panose="020B0503050000020004" pitchFamily="34" charset="0"/>
              <a:ea typeface="Fira Sans" panose="020B0503050000020004" pitchFamily="34" charset="0"/>
            </a:endParaRPr>
          </a:p>
        </p:txBody>
      </p:sp>
      <p:sp>
        <p:nvSpPr>
          <p:cNvPr id="2" name="Arrow: Right 8">
            <a:extLst>
              <a:ext uri="{FF2B5EF4-FFF2-40B4-BE49-F238E27FC236}">
                <a16:creationId xmlns:a16="http://schemas.microsoft.com/office/drawing/2014/main" id="{6B8025A3-30A9-A7EB-5133-96BA5B516824}"/>
              </a:ext>
            </a:extLst>
          </p:cNvPr>
          <p:cNvSpPr/>
          <p:nvPr/>
        </p:nvSpPr>
        <p:spPr>
          <a:xfrm>
            <a:off x="729977" y="5498210"/>
            <a:ext cx="11090064" cy="417689"/>
          </a:xfrm>
          <a:prstGeom prst="rect">
            <a:avLst/>
          </a:prstGeom>
          <a:solidFill>
            <a:srgbClr val="FF9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white"/>
              </a:solidFill>
              <a:latin typeface="Calibri"/>
            </a:endParaRPr>
          </a:p>
        </p:txBody>
      </p:sp>
      <p:sp>
        <p:nvSpPr>
          <p:cNvPr id="19" name="Title 1">
            <a:extLst>
              <a:ext uri="{FF2B5EF4-FFF2-40B4-BE49-F238E27FC236}">
                <a16:creationId xmlns:a16="http://schemas.microsoft.com/office/drawing/2014/main" id="{72A437A5-D0F4-B81B-8858-2DA59BB0B2A3}"/>
              </a:ext>
            </a:extLst>
          </p:cNvPr>
          <p:cNvSpPr txBox="1">
            <a:spLocks/>
          </p:cNvSpPr>
          <p:nvPr/>
        </p:nvSpPr>
        <p:spPr>
          <a:xfrm>
            <a:off x="744557" y="5479538"/>
            <a:ext cx="2217791" cy="547969"/>
          </a:xfrm>
          <a:prstGeom prst="rect">
            <a:avLst/>
          </a:prstGeom>
        </p:spPr>
        <p:txBody>
          <a:bodyPr lIns="121920" tIns="60960" rIns="121920" bIns="6096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US" sz="2667">
                <a:solidFill>
                  <a:prstClr val="white"/>
                </a:solidFill>
                <a:latin typeface="Fira Sans" panose="020B0503050000020004" pitchFamily="34" charset="0"/>
                <a:ea typeface="Fira Sans" panose="020B0503050000020004" pitchFamily="34" charset="0"/>
              </a:rPr>
              <a:t>FAIR Data</a:t>
            </a:r>
            <a:endParaRPr lang="en-NL" sz="2667">
              <a:solidFill>
                <a:srgbClr val="C81919"/>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829767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9" grpId="0" animBg="1"/>
      <p:bldP spid="16" grpId="0"/>
      <p:bldP spid="2" grpId="0" animBg="1"/>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E160B9CB-26A4-7884-3223-D4B4460673F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4A703B1-A350-1374-C700-50239585028F}"/>
              </a:ext>
            </a:extLst>
          </p:cNvPr>
          <p:cNvSpPr txBox="1">
            <a:spLocks/>
          </p:cNvSpPr>
          <p:nvPr/>
        </p:nvSpPr>
        <p:spPr>
          <a:xfrm>
            <a:off x="1800964" y="2341604"/>
            <a:ext cx="8590072" cy="2174793"/>
          </a:xfrm>
          <a:prstGeom prst="rect">
            <a:avLst/>
          </a:prstGeom>
        </p:spPr>
        <p:txBody>
          <a:bodyPr anchor="ct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algn="ctr" defTabSz="914377">
              <a:lnSpc>
                <a:spcPct val="100000"/>
              </a:lnSpc>
              <a:defRPr/>
            </a:pPr>
            <a:r>
              <a:rPr lang="en-US" sz="8000">
                <a:solidFill>
                  <a:prstClr val="white"/>
                </a:solidFill>
                <a:latin typeface="Fira Sans" panose="020B0503050000020004" pitchFamily="34" charset="0"/>
                <a:ea typeface="Fira Sans" panose="020B0503050000020004" pitchFamily="34" charset="0"/>
              </a:rPr>
              <a:t>Open ≠ FAIR</a:t>
            </a:r>
          </a:p>
        </p:txBody>
      </p:sp>
    </p:spTree>
    <p:extLst>
      <p:ext uri="{BB962C8B-B14F-4D97-AF65-F5344CB8AC3E}">
        <p14:creationId xmlns:p14="http://schemas.microsoft.com/office/powerpoint/2010/main" val="16066451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0A34D-853C-E648-48BD-C8E230401272}"/>
            </a:ext>
          </a:extLst>
        </p:cNvPr>
        <p:cNvGrpSpPr/>
        <p:nvPr/>
      </p:nvGrpSpPr>
      <p:grpSpPr>
        <a:xfrm>
          <a:off x="0" y="0"/>
          <a:ext cx="0" cy="0"/>
          <a:chOff x="0" y="0"/>
          <a:chExt cx="0" cy="0"/>
        </a:xfrm>
      </p:grpSpPr>
      <p:sp>
        <p:nvSpPr>
          <p:cNvPr id="31" name="Rectangle 30">
            <a:extLst>
              <a:ext uri="{FF2B5EF4-FFF2-40B4-BE49-F238E27FC236}">
                <a16:creationId xmlns:a16="http://schemas.microsoft.com/office/drawing/2014/main" id="{E8E59C6A-A3F6-0E26-E2D2-D5FE80901BD8}"/>
              </a:ext>
            </a:extLst>
          </p:cNvPr>
          <p:cNvSpPr>
            <a:spLocks noChangeAspect="1"/>
          </p:cNvSpPr>
          <p:nvPr/>
        </p:nvSpPr>
        <p:spPr>
          <a:xfrm>
            <a:off x="4080964" y="2819077"/>
            <a:ext cx="2400000" cy="2400000"/>
          </a:xfrm>
          <a:prstGeom prst="rect">
            <a:avLst/>
          </a:prstGeom>
          <a:solidFill>
            <a:srgbClr val="FF9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white"/>
              </a:solidFill>
              <a:latin typeface="Calibri"/>
            </a:endParaRPr>
          </a:p>
        </p:txBody>
      </p:sp>
      <p:sp>
        <p:nvSpPr>
          <p:cNvPr id="30" name="Rectangle 29">
            <a:extLst>
              <a:ext uri="{FF2B5EF4-FFF2-40B4-BE49-F238E27FC236}">
                <a16:creationId xmlns:a16="http://schemas.microsoft.com/office/drawing/2014/main" id="{7A64D932-5E50-931C-BE07-FDF2E28D678A}"/>
              </a:ext>
            </a:extLst>
          </p:cNvPr>
          <p:cNvSpPr>
            <a:spLocks noChangeAspect="1"/>
          </p:cNvSpPr>
          <p:nvPr/>
        </p:nvSpPr>
        <p:spPr>
          <a:xfrm>
            <a:off x="6532253" y="2819077"/>
            <a:ext cx="2400000" cy="2400000"/>
          </a:xfrm>
          <a:prstGeom prst="rect">
            <a:avLst/>
          </a:prstGeom>
          <a:solidFill>
            <a:srgbClr val="FF9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srgbClr val="FF904D"/>
              </a:solidFill>
              <a:latin typeface="Calibri"/>
            </a:endParaRPr>
          </a:p>
        </p:txBody>
      </p:sp>
      <p:sp>
        <p:nvSpPr>
          <p:cNvPr id="29" name="Rectangle 28">
            <a:extLst>
              <a:ext uri="{FF2B5EF4-FFF2-40B4-BE49-F238E27FC236}">
                <a16:creationId xmlns:a16="http://schemas.microsoft.com/office/drawing/2014/main" id="{8DCFE745-A411-13B6-115F-630C79B86E1D}"/>
              </a:ext>
            </a:extLst>
          </p:cNvPr>
          <p:cNvSpPr>
            <a:spLocks noChangeAspect="1"/>
          </p:cNvSpPr>
          <p:nvPr/>
        </p:nvSpPr>
        <p:spPr>
          <a:xfrm>
            <a:off x="6527715" y="354949"/>
            <a:ext cx="2400000" cy="2400000"/>
          </a:xfrm>
          <a:prstGeom prst="rect">
            <a:avLst/>
          </a:prstGeom>
          <a:solidFill>
            <a:srgbClr val="FF9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white"/>
              </a:solidFill>
              <a:latin typeface="Calibri"/>
            </a:endParaRPr>
          </a:p>
        </p:txBody>
      </p:sp>
      <p:sp>
        <p:nvSpPr>
          <p:cNvPr id="7" name="Rectangle 6">
            <a:extLst>
              <a:ext uri="{FF2B5EF4-FFF2-40B4-BE49-F238E27FC236}">
                <a16:creationId xmlns:a16="http://schemas.microsoft.com/office/drawing/2014/main" id="{0F2F3BBE-36C0-A89A-0E55-F8981F6C63A3}"/>
              </a:ext>
            </a:extLst>
          </p:cNvPr>
          <p:cNvSpPr>
            <a:spLocks noChangeAspect="1"/>
          </p:cNvSpPr>
          <p:nvPr/>
        </p:nvSpPr>
        <p:spPr>
          <a:xfrm>
            <a:off x="4071995" y="354949"/>
            <a:ext cx="2400000" cy="2400000"/>
          </a:xfrm>
          <a:prstGeom prst="rect">
            <a:avLst/>
          </a:prstGeom>
          <a:solidFill>
            <a:srgbClr val="FF904D"/>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white"/>
              </a:solidFill>
              <a:latin typeface="Calibri"/>
            </a:endParaRPr>
          </a:p>
        </p:txBody>
      </p:sp>
      <p:sp>
        <p:nvSpPr>
          <p:cNvPr id="8" name="Titel 1">
            <a:extLst>
              <a:ext uri="{FF2B5EF4-FFF2-40B4-BE49-F238E27FC236}">
                <a16:creationId xmlns:a16="http://schemas.microsoft.com/office/drawing/2014/main" id="{9812C037-DC97-68A3-1F26-DE37D5CF3642}"/>
              </a:ext>
            </a:extLst>
          </p:cNvPr>
          <p:cNvSpPr txBox="1">
            <a:spLocks/>
          </p:cNvSpPr>
          <p:nvPr/>
        </p:nvSpPr>
        <p:spPr>
          <a:xfrm>
            <a:off x="722639" y="2259331"/>
            <a:ext cx="2369725" cy="884107"/>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5333">
                <a:solidFill>
                  <a:prstClr val="white"/>
                </a:solidFill>
              </a:rPr>
              <a:t>Open</a:t>
            </a:r>
          </a:p>
        </p:txBody>
      </p:sp>
      <p:sp>
        <p:nvSpPr>
          <p:cNvPr id="9" name="Titel 1">
            <a:extLst>
              <a:ext uri="{FF2B5EF4-FFF2-40B4-BE49-F238E27FC236}">
                <a16:creationId xmlns:a16="http://schemas.microsoft.com/office/drawing/2014/main" id="{24524258-BEDD-B6D9-CDAE-6144F219C3C5}"/>
              </a:ext>
            </a:extLst>
          </p:cNvPr>
          <p:cNvSpPr txBox="1">
            <a:spLocks/>
          </p:cNvSpPr>
          <p:nvPr/>
        </p:nvSpPr>
        <p:spPr>
          <a:xfrm>
            <a:off x="5857647" y="5973893"/>
            <a:ext cx="2103965" cy="884107"/>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5333">
                <a:solidFill>
                  <a:prstClr val="white"/>
                </a:solidFill>
              </a:rPr>
              <a:t>FAIR</a:t>
            </a:r>
          </a:p>
        </p:txBody>
      </p:sp>
      <p:sp>
        <p:nvSpPr>
          <p:cNvPr id="14" name="Titel 1">
            <a:extLst>
              <a:ext uri="{FF2B5EF4-FFF2-40B4-BE49-F238E27FC236}">
                <a16:creationId xmlns:a16="http://schemas.microsoft.com/office/drawing/2014/main" id="{40D34763-74DA-C9D6-7645-B86138AEB74A}"/>
              </a:ext>
            </a:extLst>
          </p:cNvPr>
          <p:cNvSpPr txBox="1">
            <a:spLocks/>
          </p:cNvSpPr>
          <p:nvPr/>
        </p:nvSpPr>
        <p:spPr>
          <a:xfrm>
            <a:off x="3022489" y="1431962"/>
            <a:ext cx="982561" cy="549013"/>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3200">
                <a:solidFill>
                  <a:srgbClr val="FF904D"/>
                </a:solidFill>
              </a:rPr>
              <a:t>Yes</a:t>
            </a:r>
          </a:p>
        </p:txBody>
      </p:sp>
      <p:sp>
        <p:nvSpPr>
          <p:cNvPr id="15" name="Titel 1">
            <a:extLst>
              <a:ext uri="{FF2B5EF4-FFF2-40B4-BE49-F238E27FC236}">
                <a16:creationId xmlns:a16="http://schemas.microsoft.com/office/drawing/2014/main" id="{6447D079-C4D6-9768-DD30-87DF0309D6A7}"/>
              </a:ext>
            </a:extLst>
          </p:cNvPr>
          <p:cNvSpPr txBox="1">
            <a:spLocks/>
          </p:cNvSpPr>
          <p:nvPr/>
        </p:nvSpPr>
        <p:spPr>
          <a:xfrm>
            <a:off x="2962590" y="3744571"/>
            <a:ext cx="982561" cy="549013"/>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3200">
                <a:solidFill>
                  <a:prstClr val="black">
                    <a:lumMod val="50000"/>
                    <a:lumOff val="50000"/>
                  </a:prstClr>
                </a:solidFill>
              </a:rPr>
              <a:t>No</a:t>
            </a:r>
          </a:p>
        </p:txBody>
      </p:sp>
      <p:sp>
        <p:nvSpPr>
          <p:cNvPr id="16" name="Titel 1">
            <a:extLst>
              <a:ext uri="{FF2B5EF4-FFF2-40B4-BE49-F238E27FC236}">
                <a16:creationId xmlns:a16="http://schemas.microsoft.com/office/drawing/2014/main" id="{F4F7444F-0ED6-9727-B858-39A9B9A4C3FE}"/>
              </a:ext>
            </a:extLst>
          </p:cNvPr>
          <p:cNvSpPr txBox="1">
            <a:spLocks/>
          </p:cNvSpPr>
          <p:nvPr/>
        </p:nvSpPr>
        <p:spPr>
          <a:xfrm>
            <a:off x="5017745" y="5450226"/>
            <a:ext cx="839903" cy="549013"/>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3200">
                <a:solidFill>
                  <a:prstClr val="black">
                    <a:lumMod val="50000"/>
                    <a:lumOff val="50000"/>
                  </a:prstClr>
                </a:solidFill>
              </a:rPr>
              <a:t>No</a:t>
            </a:r>
          </a:p>
        </p:txBody>
      </p:sp>
      <p:sp>
        <p:nvSpPr>
          <p:cNvPr id="17" name="Titel 1">
            <a:extLst>
              <a:ext uri="{FF2B5EF4-FFF2-40B4-BE49-F238E27FC236}">
                <a16:creationId xmlns:a16="http://schemas.microsoft.com/office/drawing/2014/main" id="{C74E2494-1470-D3AB-5CBA-FEF52AD6322D}"/>
              </a:ext>
            </a:extLst>
          </p:cNvPr>
          <p:cNvSpPr txBox="1">
            <a:spLocks/>
          </p:cNvSpPr>
          <p:nvPr/>
        </p:nvSpPr>
        <p:spPr>
          <a:xfrm>
            <a:off x="7338740" y="5450226"/>
            <a:ext cx="1465417" cy="549013"/>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3200">
                <a:solidFill>
                  <a:srgbClr val="FF904D"/>
                </a:solidFill>
              </a:rPr>
              <a:t>Yes</a:t>
            </a:r>
          </a:p>
        </p:txBody>
      </p:sp>
      <p:pic>
        <p:nvPicPr>
          <p:cNvPr id="19" name="Picture 18">
            <a:extLst>
              <a:ext uri="{FF2B5EF4-FFF2-40B4-BE49-F238E27FC236}">
                <a16:creationId xmlns:a16="http://schemas.microsoft.com/office/drawing/2014/main" id="{93FE866D-AB3E-1B23-B135-0C0A31CA416D}"/>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6616778" y="2926262"/>
            <a:ext cx="2146556" cy="2146556"/>
          </a:xfrm>
          <a:prstGeom prst="rect">
            <a:avLst/>
          </a:prstGeom>
        </p:spPr>
      </p:pic>
      <p:pic>
        <p:nvPicPr>
          <p:cNvPr id="23" name="Picture 22">
            <a:extLst>
              <a:ext uri="{FF2B5EF4-FFF2-40B4-BE49-F238E27FC236}">
                <a16:creationId xmlns:a16="http://schemas.microsoft.com/office/drawing/2014/main" id="{A3B2F3C2-0681-ECFB-AEF9-95F8995F98F1}"/>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4199016" y="447996"/>
            <a:ext cx="2163893" cy="2163893"/>
          </a:xfrm>
          <a:prstGeom prst="rect">
            <a:avLst/>
          </a:prstGeom>
        </p:spPr>
      </p:pic>
      <p:pic>
        <p:nvPicPr>
          <p:cNvPr id="25" name="Picture 24">
            <a:extLst>
              <a:ext uri="{FF2B5EF4-FFF2-40B4-BE49-F238E27FC236}">
                <a16:creationId xmlns:a16="http://schemas.microsoft.com/office/drawing/2014/main" id="{F2D7117B-3683-3A4E-2899-3F6F0D818DF4}"/>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6599016" y="455100"/>
            <a:ext cx="2218608" cy="2218608"/>
          </a:xfrm>
          <a:prstGeom prst="rect">
            <a:avLst/>
          </a:prstGeom>
        </p:spPr>
      </p:pic>
      <p:pic>
        <p:nvPicPr>
          <p:cNvPr id="27" name="Picture 26">
            <a:extLst>
              <a:ext uri="{FF2B5EF4-FFF2-40B4-BE49-F238E27FC236}">
                <a16:creationId xmlns:a16="http://schemas.microsoft.com/office/drawing/2014/main" id="{FBA204C6-B07F-8508-9443-A06CBA89E20D}"/>
              </a:ext>
            </a:extLst>
          </p:cNvPr>
          <p:cNvPicPr>
            <a:picLocks noChangeAspect="1"/>
          </p:cNvPicPr>
          <p:nvPr/>
        </p:nvPicPr>
        <p:blipFill>
          <a:blip r:embed="rId6" cstate="hqprint">
            <a:extLst>
              <a:ext uri="{BEBA8EAE-BF5A-486C-A8C5-ECC9F3942E4B}">
                <a14:imgProps xmlns:a14="http://schemas.microsoft.com/office/drawing/2010/main">
                  <a14:imgLayer r:embed="rId7">
                    <a14:imgEffect>
                      <a14:saturation sat="0"/>
                    </a14:imgEffect>
                  </a14:imgLayer>
                </a14:imgProps>
              </a:ext>
              <a:ext uri="{28A0092B-C50C-407E-A947-70E740481C1C}">
                <a14:useLocalDpi xmlns:a14="http://schemas.microsoft.com/office/drawing/2010/main"/>
              </a:ext>
            </a:extLst>
          </a:blip>
          <a:stretch>
            <a:fillRect/>
          </a:stretch>
        </p:blipFill>
        <p:spPr>
          <a:xfrm>
            <a:off x="4181534" y="2909391"/>
            <a:ext cx="2198860" cy="2198860"/>
          </a:xfrm>
          <a:prstGeom prst="rect">
            <a:avLst/>
          </a:prstGeom>
        </p:spPr>
      </p:pic>
      <p:sp>
        <p:nvSpPr>
          <p:cNvPr id="2" name="Titel 1">
            <a:extLst>
              <a:ext uri="{FF2B5EF4-FFF2-40B4-BE49-F238E27FC236}">
                <a16:creationId xmlns:a16="http://schemas.microsoft.com/office/drawing/2014/main" id="{973E31C8-C08E-F104-6BD6-BA049FCFFAD4}"/>
              </a:ext>
            </a:extLst>
          </p:cNvPr>
          <p:cNvSpPr txBox="1">
            <a:spLocks/>
          </p:cNvSpPr>
          <p:nvPr/>
        </p:nvSpPr>
        <p:spPr>
          <a:xfrm>
            <a:off x="9169513" y="305396"/>
            <a:ext cx="1465417" cy="1126565"/>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3200">
                <a:solidFill>
                  <a:srgbClr val="FF904D"/>
                </a:solidFill>
              </a:rPr>
              <a:t>FAIR &amp; Open</a:t>
            </a:r>
          </a:p>
        </p:txBody>
      </p:sp>
    </p:spTree>
    <p:extLst>
      <p:ext uri="{BB962C8B-B14F-4D97-AF65-F5344CB8AC3E}">
        <p14:creationId xmlns:p14="http://schemas.microsoft.com/office/powerpoint/2010/main" val="27722162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30" grpId="0" animBg="1"/>
      <p:bldP spid="29" grpId="0" animBg="1"/>
      <p:bldP spid="7" grpId="0" animBg="1"/>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a:extLst>
            <a:ext uri="{FF2B5EF4-FFF2-40B4-BE49-F238E27FC236}">
              <a16:creationId xmlns:a16="http://schemas.microsoft.com/office/drawing/2014/main" id="{735CA108-4001-2032-349A-6AC047B1E767}"/>
            </a:ext>
          </a:extLst>
        </p:cNvPr>
        <p:cNvGrpSpPr/>
        <p:nvPr/>
      </p:nvGrpSpPr>
      <p:grpSpPr>
        <a:xfrm>
          <a:off x="0" y="0"/>
          <a:ext cx="0" cy="0"/>
          <a:chOff x="0" y="0"/>
          <a:chExt cx="0" cy="0"/>
        </a:xfrm>
      </p:grpSpPr>
      <p:sp>
        <p:nvSpPr>
          <p:cNvPr id="4" name="Title 1">
            <a:extLst>
              <a:ext uri="{FF2B5EF4-FFF2-40B4-BE49-F238E27FC236}">
                <a16:creationId xmlns:a16="http://schemas.microsoft.com/office/drawing/2014/main" id="{2CBF8643-92A4-4CCC-1C77-C46CC967CE9B}"/>
              </a:ext>
            </a:extLst>
          </p:cNvPr>
          <p:cNvSpPr txBox="1">
            <a:spLocks/>
          </p:cNvSpPr>
          <p:nvPr/>
        </p:nvSpPr>
        <p:spPr>
          <a:xfrm>
            <a:off x="705751" y="1438090"/>
            <a:ext cx="10268679" cy="512631"/>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77">
              <a:defRPr/>
            </a:pPr>
            <a:r>
              <a:rPr lang="en-US" sz="3200">
                <a:solidFill>
                  <a:prstClr val="white"/>
                </a:solidFill>
                <a:latin typeface="Fira Sans" panose="020B0503050000020004" pitchFamily="34" charset="0"/>
                <a:ea typeface="Fira Sans" panose="020B0503050000020004" pitchFamily="34" charset="0"/>
              </a:rPr>
              <a:t>After this part, you’ll be able to…</a:t>
            </a:r>
            <a:endParaRPr lang="en-GB" sz="3200">
              <a:solidFill>
                <a:prstClr val="white"/>
              </a:solidFill>
              <a:latin typeface="Fira Sans" panose="020B0503050000020004" pitchFamily="34" charset="0"/>
              <a:ea typeface="Fira Sans" panose="020B0503050000020004" pitchFamily="34" charset="0"/>
            </a:endParaRPr>
          </a:p>
        </p:txBody>
      </p:sp>
      <p:sp>
        <p:nvSpPr>
          <p:cNvPr id="6" name="TextBox 5">
            <a:extLst>
              <a:ext uri="{FF2B5EF4-FFF2-40B4-BE49-F238E27FC236}">
                <a16:creationId xmlns:a16="http://schemas.microsoft.com/office/drawing/2014/main" id="{4AA5DF5D-C24E-2AFC-0FF6-933B86FEC0F2}"/>
              </a:ext>
            </a:extLst>
          </p:cNvPr>
          <p:cNvSpPr txBox="1"/>
          <p:nvPr/>
        </p:nvSpPr>
        <p:spPr>
          <a:xfrm>
            <a:off x="4812242" y="2318750"/>
            <a:ext cx="5890591" cy="2657522"/>
          </a:xfrm>
          <a:prstGeom prst="rect">
            <a:avLst/>
          </a:prstGeom>
          <a:noFill/>
        </p:spPr>
        <p:txBody>
          <a:bodyPr wrap="square">
            <a:spAutoFit/>
          </a:bodyPr>
          <a:lstStyle/>
          <a:p>
            <a:pPr defTabSz="914377">
              <a:spcBef>
                <a:spcPts val="800"/>
              </a:spcBef>
              <a:defRPr/>
            </a:pPr>
            <a:r>
              <a:rPr lang="en-US" sz="2667">
                <a:solidFill>
                  <a:prstClr val="white"/>
                </a:solidFill>
                <a:latin typeface="Fira Sans" panose="020B0503050000020004" pitchFamily="34" charset="0"/>
                <a:ea typeface="Fira Sans" panose="020B0503050000020004" pitchFamily="34" charset="0"/>
              </a:rPr>
              <a:t>Evaluate your own research data management practices in the </a:t>
            </a:r>
            <a:r>
              <a:rPr lang="en-US" sz="2667">
                <a:solidFill>
                  <a:srgbClr val="E97132"/>
                </a:solidFill>
                <a:latin typeface="Fira Sans" panose="020B0503050000020004" pitchFamily="34" charset="0"/>
                <a:ea typeface="Fira Sans" panose="020B0503050000020004" pitchFamily="34" charset="0"/>
              </a:rPr>
              <a:t>research data life cycle</a:t>
            </a:r>
          </a:p>
          <a:p>
            <a:pPr defTabSz="914377">
              <a:spcBef>
                <a:spcPts val="800"/>
              </a:spcBef>
              <a:defRPr/>
            </a:pPr>
            <a:r>
              <a:rPr lang="en-US" sz="2667">
                <a:solidFill>
                  <a:prstClr val="white"/>
                </a:solidFill>
                <a:latin typeface="Fira Sans" panose="020B0503050000020004" pitchFamily="34" charset="0"/>
                <a:ea typeface="Fira Sans" panose="020B0503050000020004" pitchFamily="34" charset="0"/>
              </a:rPr>
              <a:t>Apply strategies to make your research data </a:t>
            </a:r>
            <a:r>
              <a:rPr lang="en-US" sz="2667">
                <a:solidFill>
                  <a:srgbClr val="E97132"/>
                </a:solidFill>
                <a:latin typeface="Fira Sans" panose="020B0503050000020004" pitchFamily="34" charset="0"/>
                <a:ea typeface="Fira Sans" panose="020B0503050000020004" pitchFamily="34" charset="0"/>
              </a:rPr>
              <a:t>Findable, Accessible, Interoperable and Reusable (FAIR)</a:t>
            </a:r>
          </a:p>
        </p:txBody>
      </p:sp>
      <p:grpSp>
        <p:nvGrpSpPr>
          <p:cNvPr id="10" name="Group 9">
            <a:extLst>
              <a:ext uri="{FF2B5EF4-FFF2-40B4-BE49-F238E27FC236}">
                <a16:creationId xmlns:a16="http://schemas.microsoft.com/office/drawing/2014/main" id="{A8D0C47E-8F13-6CB8-0931-4E85DEA03BD1}"/>
              </a:ext>
            </a:extLst>
          </p:cNvPr>
          <p:cNvGrpSpPr/>
          <p:nvPr/>
        </p:nvGrpSpPr>
        <p:grpSpPr>
          <a:xfrm>
            <a:off x="2461891" y="2843129"/>
            <a:ext cx="1781487" cy="1541196"/>
            <a:chOff x="3280850" y="710954"/>
            <a:chExt cx="1336115" cy="1155897"/>
          </a:xfrm>
        </p:grpSpPr>
        <p:sp>
          <p:nvSpPr>
            <p:cNvPr id="11" name="Hexagon 10">
              <a:extLst>
                <a:ext uri="{FF2B5EF4-FFF2-40B4-BE49-F238E27FC236}">
                  <a16:creationId xmlns:a16="http://schemas.microsoft.com/office/drawing/2014/main" id="{D7051FBA-DEB7-0FB9-3915-A33D78EEAFCB}"/>
                </a:ext>
              </a:extLst>
            </p:cNvPr>
            <p:cNvSpPr/>
            <p:nvPr/>
          </p:nvSpPr>
          <p:spPr>
            <a:xfrm>
              <a:off x="3280850" y="710954"/>
              <a:ext cx="1336115" cy="1155897"/>
            </a:xfrm>
            <a:prstGeom prst="hexagon">
              <a:avLst>
                <a:gd name="adj" fmla="val 28570"/>
                <a:gd name="vf" fmla="val 115470"/>
              </a:avLst>
            </a:prstGeom>
            <a:solidFill>
              <a:srgbClr val="C00000"/>
            </a:solidFill>
            <a:ln w="12700" cap="flat" cmpd="sng" algn="ctr">
              <a:noFill/>
              <a:prstDash val="solid"/>
              <a:miter lim="800000"/>
            </a:ln>
            <a:effectLst/>
          </p:spPr>
          <p:style>
            <a:lnRef idx="2">
              <a:scrgbClr r="0" g="0" b="0"/>
            </a:lnRef>
            <a:fillRef idx="1">
              <a:scrgbClr r="0" g="0" b="0"/>
            </a:fillRef>
            <a:effectRef idx="0">
              <a:scrgbClr r="0" g="0" b="0"/>
            </a:effectRef>
            <a:fontRef idx="minor">
              <a:schemeClr val="lt1"/>
            </a:fontRef>
          </p:style>
          <p:txBody>
            <a:bodyPr/>
            <a:lstStyle/>
            <a:p>
              <a:pPr defTabSz="914377">
                <a:defRPr/>
              </a:pPr>
              <a:endParaRPr lang="en-US">
                <a:solidFill>
                  <a:prstClr val="white"/>
                </a:solidFill>
                <a:latin typeface="Fira Sans" panose="020B0503050000020004" pitchFamily="34" charset="0"/>
                <a:ea typeface="Fira Sans" panose="020B0503050000020004" pitchFamily="34" charset="0"/>
              </a:endParaRPr>
            </a:p>
          </p:txBody>
        </p:sp>
        <p:sp>
          <p:nvSpPr>
            <p:cNvPr id="12" name="Hexagon 4">
              <a:extLst>
                <a:ext uri="{FF2B5EF4-FFF2-40B4-BE49-F238E27FC236}">
                  <a16:creationId xmlns:a16="http://schemas.microsoft.com/office/drawing/2014/main" id="{E7073703-E97B-1895-ADB8-52707B776617}"/>
                </a:ext>
              </a:extLst>
            </p:cNvPr>
            <p:cNvSpPr txBox="1"/>
            <p:nvPr/>
          </p:nvSpPr>
          <p:spPr>
            <a:xfrm>
              <a:off x="3502273" y="902511"/>
              <a:ext cx="893269" cy="772783"/>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23707" tIns="23707" rIns="23707" bIns="23707" numCol="1" spcCol="1270" anchor="ctr" anchorCtr="0">
              <a:noAutofit/>
            </a:bodyPr>
            <a:lstStyle/>
            <a:p>
              <a:pPr algn="ctr" defTabSz="829713">
                <a:lnSpc>
                  <a:spcPct val="90000"/>
                </a:lnSpc>
                <a:spcBef>
                  <a:spcPct val="0"/>
                </a:spcBef>
                <a:spcAft>
                  <a:spcPct val="35000"/>
                </a:spcAft>
                <a:defRPr/>
              </a:pPr>
              <a:r>
                <a:rPr lang="en-US" sz="1867">
                  <a:solidFill>
                    <a:sysClr val="window" lastClr="FFFFFF"/>
                  </a:solidFill>
                  <a:latin typeface="Fira Sans" panose="020B0503050000020004" pitchFamily="34" charset="0"/>
                  <a:ea typeface="Fira Sans" panose="020B0503050000020004" pitchFamily="34" charset="0"/>
                </a:rPr>
                <a:t>Open &amp; FAIR Data</a:t>
              </a:r>
              <a:endParaRPr lang="LID4096" sz="1867">
                <a:solidFill>
                  <a:sysClr val="window" lastClr="FFFFFF"/>
                </a:solidFill>
                <a:latin typeface="Fira Sans" panose="020B0503050000020004" pitchFamily="34" charset="0"/>
                <a:ea typeface="Fira Sans" panose="020B0503050000020004" pitchFamily="34" charset="0"/>
              </a:endParaRPr>
            </a:p>
          </p:txBody>
        </p:sp>
      </p:grpSp>
    </p:spTree>
    <p:extLst>
      <p:ext uri="{BB962C8B-B14F-4D97-AF65-F5344CB8AC3E}">
        <p14:creationId xmlns:p14="http://schemas.microsoft.com/office/powerpoint/2010/main" val="29031614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32FCB71-EFBF-5D4F-ACF6-0F582A6FD054}"/>
              </a:ext>
            </a:extLst>
          </p:cNvPr>
          <p:cNvSpPr>
            <a:spLocks noGrp="1"/>
          </p:cNvSpPr>
          <p:nvPr>
            <p:ph type="title"/>
          </p:nvPr>
        </p:nvSpPr>
        <p:spPr>
          <a:xfrm>
            <a:off x="1809948" y="2766219"/>
            <a:ext cx="9129073" cy="1325563"/>
          </a:xfrm>
        </p:spPr>
        <p:txBody>
          <a:bodyPr/>
          <a:lstStyle/>
          <a:p>
            <a:r>
              <a:rPr lang="en-US"/>
              <a:t>What do you do with your data when you finish your project?</a:t>
            </a:r>
          </a:p>
        </p:txBody>
      </p:sp>
    </p:spTree>
    <p:extLst>
      <p:ext uri="{BB962C8B-B14F-4D97-AF65-F5344CB8AC3E}">
        <p14:creationId xmlns:p14="http://schemas.microsoft.com/office/powerpoint/2010/main" val="9977956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1620118" y="777819"/>
            <a:ext cx="9039204" cy="262106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endParaRPr lang="en-US" sz="3733" b="1">
              <a:solidFill>
                <a:prstClr val="white"/>
              </a:solidFill>
              <a:latin typeface="Fira Sans" panose="020B0503050000020004" pitchFamily="34" charset="0"/>
              <a:ea typeface="Fira Sans" panose="020B0503050000020004" pitchFamily="34" charset="0"/>
            </a:endParaRPr>
          </a:p>
        </p:txBody>
      </p:sp>
      <p:sp>
        <p:nvSpPr>
          <p:cNvPr id="3" name="Content Placeholder 2">
            <a:extLst>
              <a:ext uri="{FF2B5EF4-FFF2-40B4-BE49-F238E27FC236}">
                <a16:creationId xmlns:a16="http://schemas.microsoft.com/office/drawing/2014/main" id="{1E381AF2-B3FA-055C-B465-BC444C075499}"/>
              </a:ext>
            </a:extLst>
          </p:cNvPr>
          <p:cNvSpPr txBox="1">
            <a:spLocks/>
          </p:cNvSpPr>
          <p:nvPr/>
        </p:nvSpPr>
        <p:spPr>
          <a:xfrm>
            <a:off x="4741482" y="4989775"/>
            <a:ext cx="2172335" cy="553512"/>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133" b="1">
                <a:solidFill>
                  <a:prstClr val="white"/>
                </a:solidFill>
                <a:latin typeface="Fira Sans" panose="020B0503050000020004" pitchFamily="34" charset="0"/>
                <a:ea typeface="Fira Sans" panose="020B0503050000020004" pitchFamily="34" charset="0"/>
              </a:rPr>
              <a:t>Consume Data</a:t>
            </a:r>
          </a:p>
        </p:txBody>
      </p:sp>
      <p:sp>
        <p:nvSpPr>
          <p:cNvPr id="4" name="Content Placeholder 2">
            <a:extLst>
              <a:ext uri="{FF2B5EF4-FFF2-40B4-BE49-F238E27FC236}">
                <a16:creationId xmlns:a16="http://schemas.microsoft.com/office/drawing/2014/main" id="{E160C9F6-2FD1-C97D-93AF-D0C19014A6E1}"/>
              </a:ext>
            </a:extLst>
          </p:cNvPr>
          <p:cNvSpPr txBox="1">
            <a:spLocks/>
          </p:cNvSpPr>
          <p:nvPr/>
        </p:nvSpPr>
        <p:spPr>
          <a:xfrm>
            <a:off x="8748891" y="4077231"/>
            <a:ext cx="2448048" cy="84304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133" b="1">
                <a:solidFill>
                  <a:prstClr val="white"/>
                </a:solidFill>
                <a:latin typeface="Fira Sans" panose="020B0503050000020004" pitchFamily="34" charset="0"/>
                <a:ea typeface="Fira Sans" panose="020B0503050000020004" pitchFamily="34" charset="0"/>
              </a:rPr>
              <a:t>Data </a:t>
            </a:r>
            <a:r>
              <a:rPr lang="en-US" sz="2133" b="1">
                <a:solidFill>
                  <a:srgbClr val="FF904D"/>
                </a:solidFill>
                <a:latin typeface="Fira Sans" panose="020B0503050000020004" pitchFamily="34" charset="0"/>
                <a:ea typeface="Fira Sans" panose="020B0503050000020004" pitchFamily="34" charset="0"/>
              </a:rPr>
              <a:t>never to be looked at again</a:t>
            </a:r>
          </a:p>
        </p:txBody>
      </p:sp>
      <p:grpSp>
        <p:nvGrpSpPr>
          <p:cNvPr id="7" name="Group 6">
            <a:extLst>
              <a:ext uri="{FF2B5EF4-FFF2-40B4-BE49-F238E27FC236}">
                <a16:creationId xmlns:a16="http://schemas.microsoft.com/office/drawing/2014/main" id="{CDD97861-C103-E1F0-B845-BE6613CF0B1C}"/>
              </a:ext>
            </a:extLst>
          </p:cNvPr>
          <p:cNvGrpSpPr/>
          <p:nvPr/>
        </p:nvGrpSpPr>
        <p:grpSpPr>
          <a:xfrm>
            <a:off x="1953136" y="3687190"/>
            <a:ext cx="1875115" cy="1757364"/>
            <a:chOff x="1464852" y="2765392"/>
            <a:chExt cx="1406336" cy="1318023"/>
          </a:xfrm>
        </p:grpSpPr>
        <p:sp>
          <p:nvSpPr>
            <p:cNvPr id="2" name="Content Placeholder 2">
              <a:extLst>
                <a:ext uri="{FF2B5EF4-FFF2-40B4-BE49-F238E27FC236}">
                  <a16:creationId xmlns:a16="http://schemas.microsoft.com/office/drawing/2014/main" id="{6155EE11-73DF-3645-1C0D-F27B83D6123E}"/>
                </a:ext>
              </a:extLst>
            </p:cNvPr>
            <p:cNvSpPr txBox="1">
              <a:spLocks/>
            </p:cNvSpPr>
            <p:nvPr/>
          </p:nvSpPr>
          <p:spPr>
            <a:xfrm>
              <a:off x="1464852" y="3733596"/>
              <a:ext cx="1406336" cy="349819"/>
            </a:xfrm>
            <a:prstGeom prst="rect">
              <a:avLst/>
            </a:prstGeom>
            <a:ln>
              <a:noFill/>
            </a:ln>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133" b="1">
                  <a:solidFill>
                    <a:prstClr val="white"/>
                  </a:solidFill>
                  <a:latin typeface="Fira Sans" panose="020B0503050000020004" pitchFamily="34" charset="0"/>
                  <a:ea typeface="Fira Sans" panose="020B0503050000020004" pitchFamily="34" charset="0"/>
                </a:rPr>
                <a:t>Create Data</a:t>
              </a:r>
            </a:p>
          </p:txBody>
        </p:sp>
        <p:pic>
          <p:nvPicPr>
            <p:cNvPr id="6" name="Graphic 5">
              <a:extLst>
                <a:ext uri="{FF2B5EF4-FFF2-40B4-BE49-F238E27FC236}">
                  <a16:creationId xmlns:a16="http://schemas.microsoft.com/office/drawing/2014/main" id="{37B1B055-A1C6-A68B-24CF-F0F0DC1737A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761620" y="2765392"/>
              <a:ext cx="812800" cy="812800"/>
            </a:xfrm>
            <a:prstGeom prst="rect">
              <a:avLst/>
            </a:prstGeom>
          </p:spPr>
        </p:pic>
      </p:grpSp>
      <p:pic>
        <p:nvPicPr>
          <p:cNvPr id="8" name="Graphic 7">
            <a:extLst>
              <a:ext uri="{FF2B5EF4-FFF2-40B4-BE49-F238E27FC236}">
                <a16:creationId xmlns:a16="http://schemas.microsoft.com/office/drawing/2014/main" id="{15D1DE9F-164D-63F3-431A-F62F0D3E73F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878688" y="2553335"/>
            <a:ext cx="801523" cy="801523"/>
          </a:xfrm>
          <a:prstGeom prst="rect">
            <a:avLst/>
          </a:prstGeom>
        </p:spPr>
      </p:pic>
      <p:sp>
        <p:nvSpPr>
          <p:cNvPr id="9" name="Content Placeholder 2">
            <a:extLst>
              <a:ext uri="{FF2B5EF4-FFF2-40B4-BE49-F238E27FC236}">
                <a16:creationId xmlns:a16="http://schemas.microsoft.com/office/drawing/2014/main" id="{9CAE3FB0-5070-7486-91D9-5BC8F8180EBC}"/>
              </a:ext>
            </a:extLst>
          </p:cNvPr>
          <p:cNvSpPr txBox="1">
            <a:spLocks/>
          </p:cNvSpPr>
          <p:nvPr/>
        </p:nvSpPr>
        <p:spPr>
          <a:xfrm>
            <a:off x="8716205" y="2723161"/>
            <a:ext cx="1256711" cy="46187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133" b="1">
                <a:solidFill>
                  <a:prstClr val="white"/>
                </a:solidFill>
                <a:latin typeface="Fira Sans" panose="020B0503050000020004" pitchFamily="34" charset="0"/>
                <a:ea typeface="Fira Sans" panose="020B0503050000020004" pitchFamily="34" charset="0"/>
              </a:rPr>
              <a:t>Paper </a:t>
            </a:r>
          </a:p>
        </p:txBody>
      </p:sp>
      <p:pic>
        <p:nvPicPr>
          <p:cNvPr id="10" name="Graphic 9">
            <a:extLst>
              <a:ext uri="{FF2B5EF4-FFF2-40B4-BE49-F238E27FC236}">
                <a16:creationId xmlns:a16="http://schemas.microsoft.com/office/drawing/2014/main" id="{23933E4B-057C-D5A0-1F74-92A36380B0A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0968" y="3812170"/>
            <a:ext cx="958753" cy="958753"/>
          </a:xfrm>
          <a:prstGeom prst="rect">
            <a:avLst/>
          </a:prstGeom>
        </p:spPr>
      </p:pic>
      <p:pic>
        <p:nvPicPr>
          <p:cNvPr id="14" name="Graphic 13">
            <a:extLst>
              <a:ext uri="{FF2B5EF4-FFF2-40B4-BE49-F238E27FC236}">
                <a16:creationId xmlns:a16="http://schemas.microsoft.com/office/drawing/2014/main" id="{2C627C53-B4B0-1134-B491-811B12A366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966183" y="4185486"/>
            <a:ext cx="626533" cy="626533"/>
          </a:xfrm>
          <a:prstGeom prst="rect">
            <a:avLst/>
          </a:prstGeom>
        </p:spPr>
      </p:pic>
      <p:cxnSp>
        <p:nvCxnSpPr>
          <p:cNvPr id="16" name="Straight Arrow Connector 15">
            <a:extLst>
              <a:ext uri="{FF2B5EF4-FFF2-40B4-BE49-F238E27FC236}">
                <a16:creationId xmlns:a16="http://schemas.microsoft.com/office/drawing/2014/main" id="{18624D9A-E2C3-7623-26AB-0F1EC7A52C30}"/>
              </a:ext>
            </a:extLst>
          </p:cNvPr>
          <p:cNvCxnSpPr/>
          <p:nvPr/>
        </p:nvCxnSpPr>
        <p:spPr>
          <a:xfrm>
            <a:off x="3753398" y="4299784"/>
            <a:ext cx="909561"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9B24AA6-7EEE-A6A2-ED7B-36450B19CD83}"/>
              </a:ext>
            </a:extLst>
          </p:cNvPr>
          <p:cNvCxnSpPr/>
          <p:nvPr/>
        </p:nvCxnSpPr>
        <p:spPr>
          <a:xfrm>
            <a:off x="6633208" y="4299784"/>
            <a:ext cx="909561" cy="0"/>
          </a:xfrm>
          <a:prstGeom prst="straightConnector1">
            <a:avLst/>
          </a:prstGeom>
          <a:ln w="285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5F8692E-C65D-3906-7E72-F62FDD9432BD}"/>
              </a:ext>
            </a:extLst>
          </p:cNvPr>
          <p:cNvCxnSpPr>
            <a:cxnSpLocks/>
          </p:cNvCxnSpPr>
          <p:nvPr/>
        </p:nvCxnSpPr>
        <p:spPr>
          <a:xfrm flipV="1">
            <a:off x="6562456" y="3403239"/>
            <a:ext cx="906597" cy="462931"/>
          </a:xfrm>
          <a:prstGeom prst="straightConnector1">
            <a:avLst/>
          </a:prstGeom>
          <a:ln w="28575">
            <a:solidFill>
              <a:schemeClr val="bg1"/>
            </a:solidFill>
            <a:prstDash val="solid"/>
            <a:tailEnd type="triangle"/>
          </a:ln>
        </p:spPr>
        <p:style>
          <a:lnRef idx="1">
            <a:schemeClr val="accent1"/>
          </a:lnRef>
          <a:fillRef idx="0">
            <a:schemeClr val="accent1"/>
          </a:fillRef>
          <a:effectRef idx="0">
            <a:schemeClr val="accent1"/>
          </a:effectRef>
          <a:fontRef idx="minor">
            <a:schemeClr val="tx1"/>
          </a:fontRef>
        </p:style>
      </p:cxnSp>
      <p:pic>
        <p:nvPicPr>
          <p:cNvPr id="22" name="Graphic 21">
            <a:extLst>
              <a:ext uri="{FF2B5EF4-FFF2-40B4-BE49-F238E27FC236}">
                <a16:creationId xmlns:a16="http://schemas.microsoft.com/office/drawing/2014/main" id="{8EDCF306-7B34-F21F-6177-E45829890D5C}"/>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966183" y="5677779"/>
            <a:ext cx="627727" cy="627727"/>
          </a:xfrm>
          <a:prstGeom prst="rect">
            <a:avLst/>
          </a:prstGeom>
        </p:spPr>
      </p:pic>
      <p:cxnSp>
        <p:nvCxnSpPr>
          <p:cNvPr id="26" name="Straight Arrow Connector 25">
            <a:extLst>
              <a:ext uri="{FF2B5EF4-FFF2-40B4-BE49-F238E27FC236}">
                <a16:creationId xmlns:a16="http://schemas.microsoft.com/office/drawing/2014/main" id="{36F9B9D6-A71A-0FF3-2DF6-38166FFE27E3}"/>
              </a:ext>
            </a:extLst>
          </p:cNvPr>
          <p:cNvCxnSpPr>
            <a:cxnSpLocks/>
          </p:cNvCxnSpPr>
          <p:nvPr/>
        </p:nvCxnSpPr>
        <p:spPr>
          <a:xfrm>
            <a:off x="8279449" y="4920275"/>
            <a:ext cx="0" cy="524279"/>
          </a:xfrm>
          <a:prstGeom prst="straightConnector1">
            <a:avLst/>
          </a:prstGeom>
          <a:ln w="28575">
            <a:solidFill>
              <a:schemeClr val="bg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9" name="Content Placeholder 2">
            <a:extLst>
              <a:ext uri="{FF2B5EF4-FFF2-40B4-BE49-F238E27FC236}">
                <a16:creationId xmlns:a16="http://schemas.microsoft.com/office/drawing/2014/main" id="{451CFBA3-5424-9005-94EC-35D8ECF0DC56}"/>
              </a:ext>
            </a:extLst>
          </p:cNvPr>
          <p:cNvSpPr txBox="1">
            <a:spLocks/>
          </p:cNvSpPr>
          <p:nvPr/>
        </p:nvSpPr>
        <p:spPr>
          <a:xfrm>
            <a:off x="8758713" y="5754530"/>
            <a:ext cx="2448048" cy="7469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133" b="1">
                <a:solidFill>
                  <a:prstClr val="white"/>
                </a:solidFill>
                <a:latin typeface="Fira Sans" panose="020B0503050000020004" pitchFamily="34" charset="0"/>
                <a:ea typeface="Fira Sans" panose="020B0503050000020004" pitchFamily="34" charset="0"/>
              </a:rPr>
              <a:t>Data loss &amp; research waste</a:t>
            </a:r>
          </a:p>
        </p:txBody>
      </p:sp>
      <p:sp>
        <p:nvSpPr>
          <p:cNvPr id="5" name="Content Placeholder 2">
            <a:extLst>
              <a:ext uri="{FF2B5EF4-FFF2-40B4-BE49-F238E27FC236}">
                <a16:creationId xmlns:a16="http://schemas.microsoft.com/office/drawing/2014/main" id="{E046DF17-606A-69C2-6600-B39C8BBA053A}"/>
              </a:ext>
            </a:extLst>
          </p:cNvPr>
          <p:cNvSpPr txBox="1">
            <a:spLocks/>
          </p:cNvSpPr>
          <p:nvPr/>
        </p:nvSpPr>
        <p:spPr>
          <a:xfrm>
            <a:off x="990588" y="1096735"/>
            <a:ext cx="10216173" cy="8015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Research Data Management can go wrong</a:t>
            </a:r>
          </a:p>
        </p:txBody>
      </p:sp>
    </p:spTree>
    <p:extLst>
      <p:ext uri="{BB962C8B-B14F-4D97-AF65-F5344CB8AC3E}">
        <p14:creationId xmlns:p14="http://schemas.microsoft.com/office/powerpoint/2010/main" val="27168761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p:bldP spid="2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1347009" y="834929"/>
            <a:ext cx="9536175" cy="88942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50000"/>
              </a:lnSpc>
              <a:spcBef>
                <a:spcPts val="1200"/>
              </a:spcBef>
              <a:spcAft>
                <a:spcPts val="1200"/>
              </a:spcAft>
              <a:buNone/>
              <a:defRPr/>
            </a:pPr>
            <a:r>
              <a:rPr lang="en-US" sz="3200" b="1">
                <a:solidFill>
                  <a:prstClr val="white"/>
                </a:solidFill>
                <a:latin typeface="Fira Sans" panose="020B0503050000020004" pitchFamily="34" charset="0"/>
                <a:ea typeface="Fira Sans" panose="020B0503050000020004" pitchFamily="34" charset="0"/>
              </a:rPr>
              <a:t>We can also do it better: efficient &amp; sustainable</a:t>
            </a:r>
          </a:p>
        </p:txBody>
      </p:sp>
      <p:sp>
        <p:nvSpPr>
          <p:cNvPr id="35" name="Oval 34">
            <a:extLst>
              <a:ext uri="{FF2B5EF4-FFF2-40B4-BE49-F238E27FC236}">
                <a16:creationId xmlns:a16="http://schemas.microsoft.com/office/drawing/2014/main" id="{5265E9DE-AF77-F816-E2C9-4439D9D95979}"/>
              </a:ext>
            </a:extLst>
          </p:cNvPr>
          <p:cNvSpPr/>
          <p:nvPr/>
        </p:nvSpPr>
        <p:spPr>
          <a:xfrm>
            <a:off x="4441183" y="2896173"/>
            <a:ext cx="3224799" cy="3224799"/>
          </a:xfrm>
          <a:prstGeom prst="ellipse">
            <a:avLst/>
          </a:prstGeom>
          <a:noFill/>
          <a:ln w="38100">
            <a:solidFill>
              <a:srgbClr val="FF904D"/>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srgbClr val="FF904D"/>
              </a:solidFill>
              <a:latin typeface="Fira Sans" panose="020B0503050000020004" pitchFamily="34" charset="0"/>
              <a:ea typeface="Fira Sans" panose="020B0503050000020004" pitchFamily="34" charset="0"/>
            </a:endParaRPr>
          </a:p>
        </p:txBody>
      </p:sp>
      <p:sp>
        <p:nvSpPr>
          <p:cNvPr id="36" name="Oval 35">
            <a:extLst>
              <a:ext uri="{FF2B5EF4-FFF2-40B4-BE49-F238E27FC236}">
                <a16:creationId xmlns:a16="http://schemas.microsoft.com/office/drawing/2014/main" id="{A58B690D-03DB-446E-A9DE-6352BE0EB8BE}"/>
              </a:ext>
            </a:extLst>
          </p:cNvPr>
          <p:cNvSpPr/>
          <p:nvPr/>
        </p:nvSpPr>
        <p:spPr>
          <a:xfrm>
            <a:off x="5429991" y="2522950"/>
            <a:ext cx="1247181" cy="1247181"/>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black"/>
              </a:solidFill>
              <a:latin typeface="Fira Sans" panose="020B0503050000020004" pitchFamily="34" charset="0"/>
              <a:ea typeface="Fira Sans" panose="020B0503050000020004" pitchFamily="34" charset="0"/>
            </a:endParaRPr>
          </a:p>
        </p:txBody>
      </p:sp>
      <p:sp>
        <p:nvSpPr>
          <p:cNvPr id="37" name="TextBox 36">
            <a:extLst>
              <a:ext uri="{FF2B5EF4-FFF2-40B4-BE49-F238E27FC236}">
                <a16:creationId xmlns:a16="http://schemas.microsoft.com/office/drawing/2014/main" id="{41929E4D-4B09-AC5C-682F-83704F656579}"/>
              </a:ext>
            </a:extLst>
          </p:cNvPr>
          <p:cNvSpPr txBox="1"/>
          <p:nvPr/>
        </p:nvSpPr>
        <p:spPr>
          <a:xfrm>
            <a:off x="6545895" y="6529706"/>
            <a:ext cx="5673348" cy="297454"/>
          </a:xfrm>
          <a:prstGeom prst="rect">
            <a:avLst/>
          </a:prstGeom>
          <a:noFill/>
        </p:spPr>
        <p:txBody>
          <a:bodyPr wrap="none" rtlCol="0">
            <a:spAutoFit/>
          </a:bodyPr>
          <a:lstStyle/>
          <a:p>
            <a:pPr algn="r" defTabSz="914377">
              <a:defRPr/>
            </a:pPr>
            <a:r>
              <a:rPr lang="en-US" sz="1333">
                <a:solidFill>
                  <a:prstClr val="white">
                    <a:lumMod val="50000"/>
                  </a:prstClr>
                </a:solidFill>
                <a:latin typeface="Fira Sans" panose="020B0503050000020004" pitchFamily="34" charset="0"/>
                <a:ea typeface="Fira Sans" panose="020B0503050000020004" pitchFamily="34" charset="0"/>
              </a:rPr>
              <a:t>Adopted from </a:t>
            </a:r>
            <a:r>
              <a:rPr lang="en-US" sz="1333" err="1">
                <a:solidFill>
                  <a:prstClr val="white">
                    <a:lumMod val="50000"/>
                  </a:prstClr>
                </a:solidFill>
                <a:latin typeface="Fira Sans" panose="020B0503050000020004" pitchFamily="34" charset="0"/>
                <a:ea typeface="Fira Sans" panose="020B0503050000020004" pitchFamily="34" charset="0"/>
              </a:rPr>
              <a:t>RDMkit</a:t>
            </a:r>
            <a:r>
              <a:rPr lang="en-US" sz="1333">
                <a:solidFill>
                  <a:prstClr val="white">
                    <a:lumMod val="50000"/>
                  </a:prstClr>
                </a:solidFill>
                <a:latin typeface="Fira Sans" panose="020B0503050000020004" pitchFamily="34" charset="0"/>
                <a:ea typeface="Fira Sans" panose="020B0503050000020004" pitchFamily="34" charset="0"/>
              </a:rPr>
              <a:t>: </a:t>
            </a:r>
            <a:r>
              <a:rPr lang="en-US" sz="1333">
                <a:solidFill>
                  <a:prstClr val="white">
                    <a:lumMod val="50000"/>
                  </a:prstClr>
                </a:solidFill>
                <a:latin typeface="Fira Sans" panose="020B0503050000020004" pitchFamily="34" charset="0"/>
                <a:ea typeface="Fira Sans" panose="020B0503050000020004" pitchFamily="34" charset="0"/>
                <a:hlinkClick r:id="rId3">
                  <a:extLst>
                    <a:ext uri="{A12FA001-AC4F-418D-AE19-62706E023703}">
                      <ahyp:hlinkClr xmlns:ahyp="http://schemas.microsoft.com/office/drawing/2018/hyperlinkcolor" val="tx"/>
                    </a:ext>
                  </a:extLst>
                </a:hlinkClick>
              </a:rPr>
              <a:t>https://rdmkit.elixir-europe.org/data_life_cycle</a:t>
            </a:r>
            <a:endParaRPr lang="en-US" sz="1333">
              <a:solidFill>
                <a:prstClr val="white">
                  <a:lumMod val="50000"/>
                </a:prstClr>
              </a:solidFill>
              <a:latin typeface="Fira Sans" panose="020B0503050000020004" pitchFamily="34" charset="0"/>
              <a:ea typeface="Fira Sans" panose="020B0503050000020004" pitchFamily="34" charset="0"/>
            </a:endParaRPr>
          </a:p>
        </p:txBody>
      </p:sp>
      <p:sp>
        <p:nvSpPr>
          <p:cNvPr id="38" name="TextBox 37">
            <a:extLst>
              <a:ext uri="{FF2B5EF4-FFF2-40B4-BE49-F238E27FC236}">
                <a16:creationId xmlns:a16="http://schemas.microsoft.com/office/drawing/2014/main" id="{E233AC15-BF92-7A5B-47AE-69885371DFD5}"/>
              </a:ext>
            </a:extLst>
          </p:cNvPr>
          <p:cNvSpPr txBox="1"/>
          <p:nvPr/>
        </p:nvSpPr>
        <p:spPr>
          <a:xfrm>
            <a:off x="7359472" y="3166379"/>
            <a:ext cx="2002789" cy="523220"/>
          </a:xfrm>
          <a:prstGeom prst="rect">
            <a:avLst/>
          </a:prstGeom>
          <a:noFill/>
        </p:spPr>
        <p:txBody>
          <a:bodyPr wrap="square" rtlCol="0">
            <a:spAutoFit/>
          </a:bodyPr>
          <a:lstStyle/>
          <a:p>
            <a:pPr algn="ctr" defTabSz="914377">
              <a:defRPr/>
            </a:pPr>
            <a:r>
              <a:rPr lang="en-US" sz="2800" b="1">
                <a:solidFill>
                  <a:prstClr val="white"/>
                </a:solidFill>
                <a:latin typeface="Fira Sans" panose="020B0503050000020004" pitchFamily="34" charset="0"/>
                <a:ea typeface="Fira Sans" panose="020B0503050000020004" pitchFamily="34" charset="0"/>
              </a:rPr>
              <a:t>Collect</a:t>
            </a:r>
            <a:endParaRPr lang="LID4096" sz="2800" b="1">
              <a:solidFill>
                <a:prstClr val="white"/>
              </a:solidFill>
              <a:latin typeface="Fira Sans" panose="020B0503050000020004" pitchFamily="34" charset="0"/>
              <a:ea typeface="Fira Sans" panose="020B0503050000020004" pitchFamily="34" charset="0"/>
            </a:endParaRPr>
          </a:p>
        </p:txBody>
      </p:sp>
      <p:pic>
        <p:nvPicPr>
          <p:cNvPr id="39" name="Graphic 38">
            <a:extLst>
              <a:ext uri="{FF2B5EF4-FFF2-40B4-BE49-F238E27FC236}">
                <a16:creationId xmlns:a16="http://schemas.microsoft.com/office/drawing/2014/main" id="{703BB096-563D-9D88-0E85-A6E86A3E01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62172" y="2604716"/>
            <a:ext cx="768000" cy="768000"/>
          </a:xfrm>
          <a:prstGeom prst="rect">
            <a:avLst/>
          </a:prstGeom>
        </p:spPr>
      </p:pic>
      <p:sp>
        <p:nvSpPr>
          <p:cNvPr id="40" name="TextBox 39">
            <a:extLst>
              <a:ext uri="{FF2B5EF4-FFF2-40B4-BE49-F238E27FC236}">
                <a16:creationId xmlns:a16="http://schemas.microsoft.com/office/drawing/2014/main" id="{9E06BB71-0BFD-DF8B-036F-A277F03EC591}"/>
              </a:ext>
            </a:extLst>
          </p:cNvPr>
          <p:cNvSpPr txBox="1"/>
          <p:nvPr/>
        </p:nvSpPr>
        <p:spPr>
          <a:xfrm>
            <a:off x="5084634" y="1982956"/>
            <a:ext cx="1753313" cy="523220"/>
          </a:xfrm>
          <a:prstGeom prst="rect">
            <a:avLst/>
          </a:prstGeom>
          <a:noFill/>
        </p:spPr>
        <p:txBody>
          <a:bodyPr wrap="square" rtlCol="0">
            <a:spAutoFit/>
          </a:bodyPr>
          <a:lstStyle/>
          <a:p>
            <a:pPr algn="ctr" defTabSz="914377">
              <a:defRPr/>
            </a:pPr>
            <a:r>
              <a:rPr lang="en-US" sz="2800" b="1">
                <a:solidFill>
                  <a:prstClr val="white"/>
                </a:solidFill>
                <a:latin typeface="Fira Sans" panose="020B0503050000020004" pitchFamily="34" charset="0"/>
                <a:ea typeface="Fira Sans" panose="020B0503050000020004" pitchFamily="34" charset="0"/>
              </a:rPr>
              <a:t>Plan</a:t>
            </a:r>
            <a:endParaRPr lang="LID4096" sz="2800" b="1">
              <a:solidFill>
                <a:prstClr val="white"/>
              </a:solidFill>
              <a:latin typeface="Fira Sans" panose="020B0503050000020004" pitchFamily="34" charset="0"/>
              <a:ea typeface="Fira Sans" panose="020B0503050000020004" pitchFamily="34" charset="0"/>
            </a:endParaRPr>
          </a:p>
        </p:txBody>
      </p:sp>
      <p:sp>
        <p:nvSpPr>
          <p:cNvPr id="41" name="TextBox 40">
            <a:extLst>
              <a:ext uri="{FF2B5EF4-FFF2-40B4-BE49-F238E27FC236}">
                <a16:creationId xmlns:a16="http://schemas.microsoft.com/office/drawing/2014/main" id="{92E438B1-09B0-D579-30C4-2B8F9132A683}"/>
              </a:ext>
            </a:extLst>
          </p:cNvPr>
          <p:cNvSpPr txBox="1"/>
          <p:nvPr/>
        </p:nvSpPr>
        <p:spPr>
          <a:xfrm>
            <a:off x="7843409" y="5152325"/>
            <a:ext cx="1889259" cy="954107"/>
          </a:xfrm>
          <a:prstGeom prst="rect">
            <a:avLst/>
          </a:prstGeom>
          <a:noFill/>
        </p:spPr>
        <p:txBody>
          <a:bodyPr wrap="square" rtlCol="0">
            <a:spAutoFit/>
          </a:bodyPr>
          <a:lstStyle/>
          <a:p>
            <a:pPr algn="ctr" defTabSz="914377">
              <a:defRPr/>
            </a:pPr>
            <a:r>
              <a:rPr lang="en-US" sz="2800" b="1">
                <a:solidFill>
                  <a:prstClr val="white"/>
                </a:solidFill>
                <a:latin typeface="Fira Sans" panose="020B0503050000020004" pitchFamily="34" charset="0"/>
                <a:ea typeface="Fira Sans" panose="020B0503050000020004" pitchFamily="34" charset="0"/>
              </a:rPr>
              <a:t>Process &amp; Analyze</a:t>
            </a:r>
            <a:endParaRPr lang="LID4096" sz="2800" b="1">
              <a:solidFill>
                <a:prstClr val="white"/>
              </a:solidFill>
              <a:latin typeface="Fira Sans" panose="020B0503050000020004" pitchFamily="34" charset="0"/>
              <a:ea typeface="Fira Sans" panose="020B0503050000020004" pitchFamily="34" charset="0"/>
            </a:endParaRPr>
          </a:p>
        </p:txBody>
      </p:sp>
      <p:sp>
        <p:nvSpPr>
          <p:cNvPr id="42" name="TextBox 41">
            <a:extLst>
              <a:ext uri="{FF2B5EF4-FFF2-40B4-BE49-F238E27FC236}">
                <a16:creationId xmlns:a16="http://schemas.microsoft.com/office/drawing/2014/main" id="{9FB1D199-8AF9-8A6C-ADA4-A010A81B34DB}"/>
              </a:ext>
            </a:extLst>
          </p:cNvPr>
          <p:cNvSpPr txBox="1"/>
          <p:nvPr/>
        </p:nvSpPr>
        <p:spPr>
          <a:xfrm>
            <a:off x="2582927" y="5337160"/>
            <a:ext cx="1857376" cy="523220"/>
          </a:xfrm>
          <a:prstGeom prst="rect">
            <a:avLst/>
          </a:prstGeom>
          <a:noFill/>
        </p:spPr>
        <p:txBody>
          <a:bodyPr wrap="square" rtlCol="0">
            <a:spAutoFit/>
          </a:bodyPr>
          <a:lstStyle/>
          <a:p>
            <a:pPr algn="ctr" defTabSz="914377">
              <a:defRPr/>
            </a:pPr>
            <a:r>
              <a:rPr lang="en-US" sz="2800" b="1">
                <a:solidFill>
                  <a:prstClr val="white"/>
                </a:solidFill>
                <a:latin typeface="Fira Sans" panose="020B0503050000020004" pitchFamily="34" charset="0"/>
                <a:ea typeface="Fira Sans" panose="020B0503050000020004" pitchFamily="34" charset="0"/>
              </a:rPr>
              <a:t>Archive</a:t>
            </a:r>
            <a:endParaRPr lang="LID4096" sz="2800" b="1">
              <a:solidFill>
                <a:prstClr val="white"/>
              </a:solidFill>
              <a:latin typeface="Fira Sans" panose="020B0503050000020004" pitchFamily="34" charset="0"/>
              <a:ea typeface="Fira Sans" panose="020B0503050000020004" pitchFamily="34" charset="0"/>
            </a:endParaRPr>
          </a:p>
        </p:txBody>
      </p:sp>
      <p:sp>
        <p:nvSpPr>
          <p:cNvPr id="43" name="TextBox 42">
            <a:extLst>
              <a:ext uri="{FF2B5EF4-FFF2-40B4-BE49-F238E27FC236}">
                <a16:creationId xmlns:a16="http://schemas.microsoft.com/office/drawing/2014/main" id="{215721AA-5FEC-83B3-4F62-57319702D7C8}"/>
              </a:ext>
            </a:extLst>
          </p:cNvPr>
          <p:cNvSpPr txBox="1"/>
          <p:nvPr/>
        </p:nvSpPr>
        <p:spPr>
          <a:xfrm>
            <a:off x="2121181" y="3223873"/>
            <a:ext cx="2281660" cy="954107"/>
          </a:xfrm>
          <a:prstGeom prst="rect">
            <a:avLst/>
          </a:prstGeom>
          <a:noFill/>
        </p:spPr>
        <p:txBody>
          <a:bodyPr wrap="square" rtlCol="0">
            <a:spAutoFit/>
          </a:bodyPr>
          <a:lstStyle/>
          <a:p>
            <a:pPr algn="ctr" defTabSz="914377">
              <a:defRPr/>
            </a:pPr>
            <a:r>
              <a:rPr lang="en-US" sz="2800" b="1">
                <a:solidFill>
                  <a:prstClr val="white"/>
                </a:solidFill>
                <a:latin typeface="Fira Sans" panose="020B0503050000020004" pitchFamily="34" charset="0"/>
                <a:ea typeface="Fira Sans" panose="020B0503050000020004" pitchFamily="34" charset="0"/>
              </a:rPr>
              <a:t>Share &amp; Reuse</a:t>
            </a:r>
            <a:endParaRPr lang="LID4096" sz="2800" b="1">
              <a:solidFill>
                <a:prstClr val="white"/>
              </a:solidFill>
              <a:latin typeface="Fira Sans" panose="020B0503050000020004" pitchFamily="34" charset="0"/>
              <a:ea typeface="Fira Sans" panose="020B0503050000020004" pitchFamily="34" charset="0"/>
            </a:endParaRPr>
          </a:p>
        </p:txBody>
      </p:sp>
      <p:sp>
        <p:nvSpPr>
          <p:cNvPr id="44" name="Oval 43">
            <a:extLst>
              <a:ext uri="{FF2B5EF4-FFF2-40B4-BE49-F238E27FC236}">
                <a16:creationId xmlns:a16="http://schemas.microsoft.com/office/drawing/2014/main" id="{C418BF67-83A1-FDC1-F4AE-BE935EFA72A0}"/>
              </a:ext>
            </a:extLst>
          </p:cNvPr>
          <p:cNvSpPr/>
          <p:nvPr/>
        </p:nvSpPr>
        <p:spPr>
          <a:xfrm>
            <a:off x="4035403" y="3523680"/>
            <a:ext cx="1247181" cy="1247181"/>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black"/>
              </a:solidFill>
              <a:latin typeface="Fira Sans" panose="020B0503050000020004" pitchFamily="34" charset="0"/>
              <a:ea typeface="Fira Sans" panose="020B0503050000020004" pitchFamily="34" charset="0"/>
            </a:endParaRPr>
          </a:p>
        </p:txBody>
      </p:sp>
      <p:pic>
        <p:nvPicPr>
          <p:cNvPr id="45" name="Graphic 44">
            <a:extLst>
              <a:ext uri="{FF2B5EF4-FFF2-40B4-BE49-F238E27FC236}">
                <a16:creationId xmlns:a16="http://schemas.microsoft.com/office/drawing/2014/main" id="{77A4C9FC-6356-7B83-3C8B-E6D75BD78148}"/>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151283" y="3613367"/>
            <a:ext cx="768000" cy="768000"/>
          </a:xfrm>
          <a:prstGeom prst="rect">
            <a:avLst/>
          </a:prstGeom>
        </p:spPr>
      </p:pic>
      <p:sp>
        <p:nvSpPr>
          <p:cNvPr id="46" name="Oval 45">
            <a:extLst>
              <a:ext uri="{FF2B5EF4-FFF2-40B4-BE49-F238E27FC236}">
                <a16:creationId xmlns:a16="http://schemas.microsoft.com/office/drawing/2014/main" id="{627C94A1-39B9-DF87-13AB-FF51250B565C}"/>
              </a:ext>
            </a:extLst>
          </p:cNvPr>
          <p:cNvSpPr/>
          <p:nvPr/>
        </p:nvSpPr>
        <p:spPr>
          <a:xfrm>
            <a:off x="6708700" y="3499515"/>
            <a:ext cx="1247181" cy="1247181"/>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black"/>
              </a:solidFill>
              <a:latin typeface="Fira Sans" panose="020B0503050000020004" pitchFamily="34" charset="0"/>
              <a:ea typeface="Fira Sans" panose="020B0503050000020004" pitchFamily="34" charset="0"/>
            </a:endParaRPr>
          </a:p>
        </p:txBody>
      </p:sp>
      <p:pic>
        <p:nvPicPr>
          <p:cNvPr id="47" name="Graphic 46">
            <a:extLst>
              <a:ext uri="{FF2B5EF4-FFF2-40B4-BE49-F238E27FC236}">
                <a16:creationId xmlns:a16="http://schemas.microsoft.com/office/drawing/2014/main" id="{0F81AF4F-C572-0689-3602-CD02CFFF52AD}"/>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983683" y="3590857"/>
            <a:ext cx="768000" cy="768000"/>
          </a:xfrm>
          <a:prstGeom prst="rect">
            <a:avLst/>
          </a:prstGeom>
        </p:spPr>
      </p:pic>
      <p:sp>
        <p:nvSpPr>
          <p:cNvPr id="48" name="Oval 47">
            <a:extLst>
              <a:ext uri="{FF2B5EF4-FFF2-40B4-BE49-F238E27FC236}">
                <a16:creationId xmlns:a16="http://schemas.microsoft.com/office/drawing/2014/main" id="{0462CCA2-1B8B-AD88-769E-318415A8F3E3}"/>
              </a:ext>
            </a:extLst>
          </p:cNvPr>
          <p:cNvSpPr/>
          <p:nvPr/>
        </p:nvSpPr>
        <p:spPr>
          <a:xfrm>
            <a:off x="4450798" y="5349780"/>
            <a:ext cx="1247181" cy="1247181"/>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black"/>
              </a:solidFill>
              <a:latin typeface="Fira Sans" panose="020B0503050000020004" pitchFamily="34" charset="0"/>
              <a:ea typeface="Fira Sans" panose="020B0503050000020004" pitchFamily="34" charset="0"/>
            </a:endParaRPr>
          </a:p>
        </p:txBody>
      </p:sp>
      <p:pic>
        <p:nvPicPr>
          <p:cNvPr id="49" name="Graphic 48">
            <a:extLst>
              <a:ext uri="{FF2B5EF4-FFF2-40B4-BE49-F238E27FC236}">
                <a16:creationId xmlns:a16="http://schemas.microsoft.com/office/drawing/2014/main" id="{555224AA-ED82-2A10-0C39-188AB993816B}"/>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04344" y="5321407"/>
            <a:ext cx="768000" cy="768000"/>
          </a:xfrm>
          <a:prstGeom prst="rect">
            <a:avLst/>
          </a:prstGeom>
        </p:spPr>
      </p:pic>
      <p:sp>
        <p:nvSpPr>
          <p:cNvPr id="50" name="Oval 49">
            <a:extLst>
              <a:ext uri="{FF2B5EF4-FFF2-40B4-BE49-F238E27FC236}">
                <a16:creationId xmlns:a16="http://schemas.microsoft.com/office/drawing/2014/main" id="{43579E2E-6477-104C-7F9E-0503E134D1F7}"/>
              </a:ext>
            </a:extLst>
          </p:cNvPr>
          <p:cNvSpPr/>
          <p:nvPr/>
        </p:nvSpPr>
        <p:spPr>
          <a:xfrm>
            <a:off x="6384344" y="5331080"/>
            <a:ext cx="1247181" cy="1247181"/>
          </a:xfrm>
          <a:prstGeom prst="ellipse">
            <a:avLst/>
          </a:prstGeom>
          <a:solidFill>
            <a:schemeClr val="tx1">
              <a:lumMod val="95000"/>
              <a:lumOff val="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defRPr/>
            </a:pPr>
            <a:endParaRPr lang="en-NL">
              <a:solidFill>
                <a:prstClr val="black"/>
              </a:solidFill>
              <a:latin typeface="Fira Sans" panose="020B0503050000020004" pitchFamily="34" charset="0"/>
              <a:ea typeface="Fira Sans" panose="020B0503050000020004" pitchFamily="34" charset="0"/>
            </a:endParaRPr>
          </a:p>
        </p:txBody>
      </p:sp>
      <p:pic>
        <p:nvPicPr>
          <p:cNvPr id="51" name="Graphic 50">
            <a:extLst>
              <a:ext uri="{FF2B5EF4-FFF2-40B4-BE49-F238E27FC236}">
                <a16:creationId xmlns:a16="http://schemas.microsoft.com/office/drawing/2014/main" id="{45AA275E-115A-0E52-165E-F96915AA4B8C}"/>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6624364" y="5453632"/>
            <a:ext cx="768000" cy="768000"/>
          </a:xfrm>
          <a:prstGeom prst="rect">
            <a:avLst/>
          </a:prstGeom>
        </p:spPr>
      </p:pic>
      <p:sp>
        <p:nvSpPr>
          <p:cNvPr id="52" name="Arc 51">
            <a:extLst>
              <a:ext uri="{FF2B5EF4-FFF2-40B4-BE49-F238E27FC236}">
                <a16:creationId xmlns:a16="http://schemas.microsoft.com/office/drawing/2014/main" id="{E6D75417-6B26-FCA4-3218-12F4C3737C8B}"/>
              </a:ext>
            </a:extLst>
          </p:cNvPr>
          <p:cNvSpPr/>
          <p:nvPr/>
        </p:nvSpPr>
        <p:spPr>
          <a:xfrm rot="2316977">
            <a:off x="6328782" y="3342430"/>
            <a:ext cx="1211599" cy="1107668"/>
          </a:xfrm>
          <a:prstGeom prst="arc">
            <a:avLst>
              <a:gd name="adj1" fmla="val 16199995"/>
              <a:gd name="adj2" fmla="val 16787715"/>
            </a:avLst>
          </a:prstGeom>
          <a:ln w="38100">
            <a:solidFill>
              <a:srgbClr val="FF90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en-NL">
              <a:solidFill>
                <a:prstClr val="white"/>
              </a:solidFill>
              <a:latin typeface="Fira Sans" panose="020B0503050000020004" pitchFamily="34" charset="0"/>
              <a:ea typeface="Fira Sans" panose="020B0503050000020004" pitchFamily="34" charset="0"/>
            </a:endParaRPr>
          </a:p>
        </p:txBody>
      </p:sp>
      <p:sp>
        <p:nvSpPr>
          <p:cNvPr id="53" name="Arc 52">
            <a:extLst>
              <a:ext uri="{FF2B5EF4-FFF2-40B4-BE49-F238E27FC236}">
                <a16:creationId xmlns:a16="http://schemas.microsoft.com/office/drawing/2014/main" id="{192A318B-2E54-B2AB-FA01-481A1D88F785}"/>
              </a:ext>
            </a:extLst>
          </p:cNvPr>
          <p:cNvSpPr/>
          <p:nvPr/>
        </p:nvSpPr>
        <p:spPr>
          <a:xfrm rot="6630543">
            <a:off x="6240273" y="4717473"/>
            <a:ext cx="1211599" cy="1107668"/>
          </a:xfrm>
          <a:prstGeom prst="arc">
            <a:avLst>
              <a:gd name="adj1" fmla="val 16199995"/>
              <a:gd name="adj2" fmla="val 16787715"/>
            </a:avLst>
          </a:prstGeom>
          <a:ln w="38100">
            <a:solidFill>
              <a:srgbClr val="FF90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en-NL">
              <a:solidFill>
                <a:prstClr val="white"/>
              </a:solidFill>
              <a:latin typeface="Fira Sans" panose="020B0503050000020004" pitchFamily="34" charset="0"/>
              <a:ea typeface="Fira Sans" panose="020B0503050000020004" pitchFamily="34" charset="0"/>
            </a:endParaRPr>
          </a:p>
        </p:txBody>
      </p:sp>
      <p:sp>
        <p:nvSpPr>
          <p:cNvPr id="54" name="Arc 53">
            <a:extLst>
              <a:ext uri="{FF2B5EF4-FFF2-40B4-BE49-F238E27FC236}">
                <a16:creationId xmlns:a16="http://schemas.microsoft.com/office/drawing/2014/main" id="{B1923076-DF3D-88F6-1AEA-FE8D23D055F5}"/>
              </a:ext>
            </a:extLst>
          </p:cNvPr>
          <p:cNvSpPr/>
          <p:nvPr/>
        </p:nvSpPr>
        <p:spPr>
          <a:xfrm rot="11322540">
            <a:off x="5110209" y="4963838"/>
            <a:ext cx="1211599" cy="1107668"/>
          </a:xfrm>
          <a:prstGeom prst="arc">
            <a:avLst>
              <a:gd name="adj1" fmla="val 16199995"/>
              <a:gd name="adj2" fmla="val 16787715"/>
            </a:avLst>
          </a:prstGeom>
          <a:ln w="38100">
            <a:solidFill>
              <a:srgbClr val="FF90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en-NL">
              <a:solidFill>
                <a:prstClr val="white"/>
              </a:solidFill>
              <a:latin typeface="Fira Sans" panose="020B0503050000020004" pitchFamily="34" charset="0"/>
              <a:ea typeface="Fira Sans" panose="020B0503050000020004" pitchFamily="34" charset="0"/>
            </a:endParaRPr>
          </a:p>
        </p:txBody>
      </p:sp>
      <p:sp>
        <p:nvSpPr>
          <p:cNvPr id="55" name="Arc 54">
            <a:extLst>
              <a:ext uri="{FF2B5EF4-FFF2-40B4-BE49-F238E27FC236}">
                <a16:creationId xmlns:a16="http://schemas.microsoft.com/office/drawing/2014/main" id="{081ECAEB-06F4-DA30-1F41-CAF5D14437E2}"/>
              </a:ext>
            </a:extLst>
          </p:cNvPr>
          <p:cNvSpPr/>
          <p:nvPr/>
        </p:nvSpPr>
        <p:spPr>
          <a:xfrm rot="15395579">
            <a:off x="4382410" y="4051814"/>
            <a:ext cx="1211599" cy="1107668"/>
          </a:xfrm>
          <a:prstGeom prst="arc">
            <a:avLst>
              <a:gd name="adj1" fmla="val 16199995"/>
              <a:gd name="adj2" fmla="val 16787715"/>
            </a:avLst>
          </a:prstGeom>
          <a:ln w="38100">
            <a:solidFill>
              <a:srgbClr val="FF90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en-NL">
              <a:solidFill>
                <a:prstClr val="white"/>
              </a:solidFill>
              <a:latin typeface="Fira Sans" panose="020B0503050000020004" pitchFamily="34" charset="0"/>
              <a:ea typeface="Fira Sans" panose="020B0503050000020004" pitchFamily="34" charset="0"/>
            </a:endParaRPr>
          </a:p>
        </p:txBody>
      </p:sp>
      <p:sp>
        <p:nvSpPr>
          <p:cNvPr id="56" name="Arc 55">
            <a:extLst>
              <a:ext uri="{FF2B5EF4-FFF2-40B4-BE49-F238E27FC236}">
                <a16:creationId xmlns:a16="http://schemas.microsoft.com/office/drawing/2014/main" id="{552A2B78-022A-01E8-A6B0-8FA307EF335F}"/>
              </a:ext>
            </a:extLst>
          </p:cNvPr>
          <p:cNvSpPr/>
          <p:nvPr/>
        </p:nvSpPr>
        <p:spPr>
          <a:xfrm rot="19241892">
            <a:off x="5176046" y="2895801"/>
            <a:ext cx="1211599" cy="1107668"/>
          </a:xfrm>
          <a:prstGeom prst="arc">
            <a:avLst>
              <a:gd name="adj1" fmla="val 16199995"/>
              <a:gd name="adj2" fmla="val 16787715"/>
            </a:avLst>
          </a:prstGeom>
          <a:ln w="38100">
            <a:solidFill>
              <a:srgbClr val="FF904D"/>
            </a:solidFill>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defTabSz="914377">
              <a:defRPr/>
            </a:pPr>
            <a:endParaRPr lang="en-NL">
              <a:solidFill>
                <a:prstClr val="white"/>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4972983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4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48"/>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4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0"/>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5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8" grpId="0"/>
      <p:bldP spid="40" grpId="0"/>
      <p:bldP spid="41" grpId="0"/>
      <p:bldP spid="42" grpId="0"/>
      <p:bldP spid="43" grpId="0"/>
      <p:bldP spid="44" grpId="0" animBg="1"/>
      <p:bldP spid="46" grpId="0" animBg="1"/>
      <p:bldP spid="48" grpId="0" animBg="1"/>
      <p:bldP spid="50" grpId="0" animBg="1"/>
      <p:bldP spid="52" grpId="0" animBg="1"/>
      <p:bldP spid="53" grpId="0" animBg="1"/>
      <p:bldP spid="54" grpId="0" animBg="1"/>
      <p:bldP spid="55" grpId="0" animBg="1"/>
      <p:bldP spid="56"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84AC9455-7927-A581-8304-8E7EDA2AEC41}"/>
              </a:ext>
            </a:extLst>
          </p:cNvPr>
          <p:cNvSpPr txBox="1">
            <a:spLocks/>
          </p:cNvSpPr>
          <p:nvPr/>
        </p:nvSpPr>
        <p:spPr>
          <a:xfrm>
            <a:off x="2294686" y="2356991"/>
            <a:ext cx="8810431" cy="28245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50000"/>
              </a:lnSpc>
              <a:spcBef>
                <a:spcPts val="1200"/>
              </a:spcBef>
              <a:spcAft>
                <a:spcPts val="1200"/>
              </a:spcAft>
              <a:buNone/>
              <a:defRPr/>
            </a:pPr>
            <a:endParaRPr lang="en-US" sz="3733" b="1">
              <a:solidFill>
                <a:prstClr val="black"/>
              </a:solidFill>
              <a:latin typeface="Aptos" panose="02110004020202020204"/>
            </a:endParaRPr>
          </a:p>
        </p:txBody>
      </p:sp>
      <p:sp>
        <p:nvSpPr>
          <p:cNvPr id="3" name="Content Placeholder 2">
            <a:extLst>
              <a:ext uri="{FF2B5EF4-FFF2-40B4-BE49-F238E27FC236}">
                <a16:creationId xmlns:a16="http://schemas.microsoft.com/office/drawing/2014/main" id="{50F3D913-8881-2A42-C321-D024392259B5}"/>
              </a:ext>
            </a:extLst>
          </p:cNvPr>
          <p:cNvSpPr txBox="1">
            <a:spLocks/>
          </p:cNvSpPr>
          <p:nvPr/>
        </p:nvSpPr>
        <p:spPr>
          <a:xfrm>
            <a:off x="1568407" y="1201065"/>
            <a:ext cx="9055187" cy="12931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Aptos" panose="02110004020202020204"/>
              </a:rPr>
              <a:t>Community standards, funders, and laws </a:t>
            </a:r>
            <a:r>
              <a:rPr lang="en-US" sz="3733" b="1">
                <a:solidFill>
                  <a:srgbClr val="FF904D"/>
                </a:solidFill>
                <a:latin typeface="Aptos" panose="02110004020202020204"/>
              </a:rPr>
              <a:t>require</a:t>
            </a:r>
            <a:r>
              <a:rPr lang="en-US" sz="3733" b="1">
                <a:solidFill>
                  <a:prstClr val="white"/>
                </a:solidFill>
                <a:latin typeface="Aptos" panose="02110004020202020204"/>
              </a:rPr>
              <a:t> good RDM</a:t>
            </a:r>
          </a:p>
        </p:txBody>
      </p:sp>
      <p:sp>
        <p:nvSpPr>
          <p:cNvPr id="4" name="Content Placeholder 2">
            <a:extLst>
              <a:ext uri="{FF2B5EF4-FFF2-40B4-BE49-F238E27FC236}">
                <a16:creationId xmlns:a16="http://schemas.microsoft.com/office/drawing/2014/main" id="{DA18F247-35FB-CBE0-7027-C13C42002DB9}"/>
              </a:ext>
            </a:extLst>
          </p:cNvPr>
          <p:cNvSpPr txBox="1">
            <a:spLocks/>
          </p:cNvSpPr>
          <p:nvPr/>
        </p:nvSpPr>
        <p:spPr>
          <a:xfrm>
            <a:off x="1598851" y="3758020"/>
            <a:ext cx="2986567" cy="10873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50000"/>
              </a:lnSpc>
              <a:spcBef>
                <a:spcPts val="1200"/>
              </a:spcBef>
              <a:spcAft>
                <a:spcPts val="1200"/>
              </a:spcAft>
              <a:buNone/>
              <a:defRPr/>
            </a:pPr>
            <a:r>
              <a:rPr lang="en-US" sz="2133" b="1">
                <a:solidFill>
                  <a:prstClr val="white"/>
                </a:solidFill>
                <a:latin typeface="Aptos" panose="02110004020202020204"/>
              </a:rPr>
              <a:t>Code of Conduct for Research Integrity</a:t>
            </a:r>
          </a:p>
        </p:txBody>
      </p:sp>
      <p:sp>
        <p:nvSpPr>
          <p:cNvPr id="5" name="Content Placeholder 2">
            <a:extLst>
              <a:ext uri="{FF2B5EF4-FFF2-40B4-BE49-F238E27FC236}">
                <a16:creationId xmlns:a16="http://schemas.microsoft.com/office/drawing/2014/main" id="{C1059054-901C-5E58-AE3E-838BDDCA080E}"/>
              </a:ext>
            </a:extLst>
          </p:cNvPr>
          <p:cNvSpPr txBox="1">
            <a:spLocks/>
          </p:cNvSpPr>
          <p:nvPr/>
        </p:nvSpPr>
        <p:spPr>
          <a:xfrm>
            <a:off x="8877973" y="3676860"/>
            <a:ext cx="1124687" cy="675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50000"/>
              </a:lnSpc>
              <a:spcBef>
                <a:spcPts val="1200"/>
              </a:spcBef>
              <a:spcAft>
                <a:spcPts val="1200"/>
              </a:spcAft>
              <a:buNone/>
              <a:defRPr/>
            </a:pPr>
            <a:r>
              <a:rPr lang="en-US" sz="2133" b="1">
                <a:solidFill>
                  <a:prstClr val="white"/>
                </a:solidFill>
                <a:latin typeface="Aptos" panose="02110004020202020204"/>
              </a:rPr>
              <a:t>GDPR</a:t>
            </a:r>
          </a:p>
        </p:txBody>
      </p:sp>
      <p:sp>
        <p:nvSpPr>
          <p:cNvPr id="6" name="Content Placeholder 2">
            <a:extLst>
              <a:ext uri="{FF2B5EF4-FFF2-40B4-BE49-F238E27FC236}">
                <a16:creationId xmlns:a16="http://schemas.microsoft.com/office/drawing/2014/main" id="{F015370F-C95E-D78D-78D4-DAE0AAD20D48}"/>
              </a:ext>
            </a:extLst>
          </p:cNvPr>
          <p:cNvSpPr txBox="1">
            <a:spLocks/>
          </p:cNvSpPr>
          <p:nvPr/>
        </p:nvSpPr>
        <p:spPr>
          <a:xfrm>
            <a:off x="5193136" y="3714167"/>
            <a:ext cx="2986568" cy="675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7">
              <a:lnSpc>
                <a:spcPct val="150000"/>
              </a:lnSpc>
              <a:spcBef>
                <a:spcPts val="1200"/>
              </a:spcBef>
              <a:spcAft>
                <a:spcPts val="1200"/>
              </a:spcAft>
              <a:buNone/>
              <a:defRPr/>
            </a:pPr>
            <a:r>
              <a:rPr lang="en-US" sz="2133" b="1">
                <a:solidFill>
                  <a:prstClr val="white"/>
                </a:solidFill>
                <a:latin typeface="Aptos" panose="02110004020202020204"/>
              </a:rPr>
              <a:t>Funders</a:t>
            </a:r>
          </a:p>
        </p:txBody>
      </p:sp>
      <p:pic>
        <p:nvPicPr>
          <p:cNvPr id="8" name="Graphic 7">
            <a:extLst>
              <a:ext uri="{FF2B5EF4-FFF2-40B4-BE49-F238E27FC236}">
                <a16:creationId xmlns:a16="http://schemas.microsoft.com/office/drawing/2014/main" id="{D85BABEB-9527-1AC8-35C4-FC149ACD8B2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457419" y="2982454"/>
            <a:ext cx="762495" cy="762495"/>
          </a:xfrm>
          <a:prstGeom prst="rect">
            <a:avLst/>
          </a:prstGeom>
        </p:spPr>
      </p:pic>
      <p:pic>
        <p:nvPicPr>
          <p:cNvPr id="14" name="Graphic 13">
            <a:extLst>
              <a:ext uri="{FF2B5EF4-FFF2-40B4-BE49-F238E27FC236}">
                <a16:creationId xmlns:a16="http://schemas.microsoft.com/office/drawing/2014/main" id="{8899F9DB-1CCB-07C4-9FC1-E937F9FC470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225975" y="2979271"/>
            <a:ext cx="762495" cy="762495"/>
          </a:xfrm>
          <a:prstGeom prst="rect">
            <a:avLst/>
          </a:prstGeom>
        </p:spPr>
      </p:pic>
      <p:sp>
        <p:nvSpPr>
          <p:cNvPr id="22" name="TextBox 21">
            <a:extLst>
              <a:ext uri="{FF2B5EF4-FFF2-40B4-BE49-F238E27FC236}">
                <a16:creationId xmlns:a16="http://schemas.microsoft.com/office/drawing/2014/main" id="{4E5339BA-3BD1-5E46-0B80-501FDD0B9045}"/>
              </a:ext>
            </a:extLst>
          </p:cNvPr>
          <p:cNvSpPr txBox="1"/>
          <p:nvPr/>
        </p:nvSpPr>
        <p:spPr>
          <a:xfrm>
            <a:off x="2755632" y="6314011"/>
            <a:ext cx="9405256" cy="1117935"/>
          </a:xfrm>
          <a:prstGeom prst="rect">
            <a:avLst/>
          </a:prstGeom>
          <a:noFill/>
        </p:spPr>
        <p:txBody>
          <a:bodyPr wrap="square">
            <a:spAutoFit/>
          </a:bodyPr>
          <a:lstStyle/>
          <a:p>
            <a:pPr algn="r" defTabSz="914377">
              <a:defRPr/>
            </a:pPr>
            <a:r>
              <a:rPr lang="en-US" sz="1333">
                <a:solidFill>
                  <a:prstClr val="black">
                    <a:lumMod val="50000"/>
                    <a:lumOff val="50000"/>
                  </a:prstClr>
                </a:solidFill>
                <a:latin typeface="Calibri"/>
              </a:rPr>
              <a:t>Code of Conduct for Research Integrity</a:t>
            </a:r>
            <a:r>
              <a:rPr lang="en-US" sz="1333">
                <a:solidFill>
                  <a:prstClr val="black">
                    <a:lumMod val="50000"/>
                    <a:lumOff val="50000"/>
                  </a:prstClr>
                </a:solidFill>
                <a:latin typeface="Calibri"/>
                <a:hlinkClick r:id="rId7">
                  <a:extLst>
                    <a:ext uri="{A12FA001-AC4F-418D-AE19-62706E023703}">
                      <ahyp:hlinkClr xmlns:ahyp="http://schemas.microsoft.com/office/drawing/2018/hyperlinkcolor" val="tx"/>
                    </a:ext>
                  </a:extLst>
                </a:hlinkClick>
              </a:rPr>
              <a:t>: </a:t>
            </a:r>
            <a:r>
              <a:rPr lang="en-NL" sz="1333">
                <a:solidFill>
                  <a:prstClr val="black">
                    <a:lumMod val="50000"/>
                    <a:lumOff val="50000"/>
                  </a:prstClr>
                </a:solidFill>
                <a:latin typeface="Calibri"/>
                <a:hlinkClick r:id="rId7">
                  <a:extLst>
                    <a:ext uri="{A12FA001-AC4F-418D-AE19-62706E023703}">
                      <ahyp:hlinkClr xmlns:ahyp="http://schemas.microsoft.com/office/drawing/2018/hyperlinkcolor" val="tx"/>
                    </a:ext>
                  </a:extLst>
                </a:hlinkClick>
              </a:rPr>
              <a:t>nwo.nl/en/</a:t>
            </a:r>
            <a:r>
              <a:rPr lang="en-NL" sz="1333" err="1">
                <a:solidFill>
                  <a:prstClr val="black">
                    <a:lumMod val="50000"/>
                    <a:lumOff val="50000"/>
                  </a:prstClr>
                </a:solidFill>
                <a:latin typeface="Calibri"/>
                <a:hlinkClick r:id="rId7">
                  <a:extLst>
                    <a:ext uri="{A12FA001-AC4F-418D-AE19-62706E023703}">
                      <ahyp:hlinkClr xmlns:ahyp="http://schemas.microsoft.com/office/drawing/2018/hyperlinkcolor" val="tx"/>
                    </a:ext>
                  </a:extLst>
                </a:hlinkClick>
              </a:rPr>
              <a:t>netherlands</a:t>
            </a:r>
            <a:r>
              <a:rPr lang="en-NL" sz="1333">
                <a:solidFill>
                  <a:prstClr val="black">
                    <a:lumMod val="50000"/>
                    <a:lumOff val="50000"/>
                  </a:prstClr>
                </a:solidFill>
                <a:latin typeface="Calibri"/>
                <a:hlinkClick r:id="rId7">
                  <a:extLst>
                    <a:ext uri="{A12FA001-AC4F-418D-AE19-62706E023703}">
                      <ahyp:hlinkClr xmlns:ahyp="http://schemas.microsoft.com/office/drawing/2018/hyperlinkcolor" val="tx"/>
                    </a:ext>
                  </a:extLst>
                </a:hlinkClick>
              </a:rPr>
              <a:t>-code-conduct-research-integrity</a:t>
            </a:r>
            <a:endParaRPr lang="en-US" sz="1333">
              <a:solidFill>
                <a:prstClr val="black">
                  <a:lumMod val="50000"/>
                  <a:lumOff val="50000"/>
                </a:prstClr>
              </a:solidFill>
              <a:latin typeface="Calibri"/>
            </a:endParaRPr>
          </a:p>
          <a:p>
            <a:pPr algn="r" defTabSz="914377">
              <a:defRPr/>
            </a:pPr>
            <a:r>
              <a:rPr lang="en-US" sz="1333">
                <a:solidFill>
                  <a:prstClr val="black">
                    <a:lumMod val="50000"/>
                    <a:lumOff val="50000"/>
                  </a:prstClr>
                </a:solidFill>
                <a:latin typeface="Calibri"/>
              </a:rPr>
              <a:t>NWO Grant Rules: </a:t>
            </a:r>
            <a:r>
              <a:rPr lang="en-US" sz="1333">
                <a:solidFill>
                  <a:prstClr val="black">
                    <a:lumMod val="50000"/>
                    <a:lumOff val="50000"/>
                  </a:prstClr>
                </a:solidFill>
                <a:latin typeface="Calibri"/>
                <a:hlinkClick r:id="rId8">
                  <a:extLst>
                    <a:ext uri="{A12FA001-AC4F-418D-AE19-62706E023703}">
                      <ahyp:hlinkClr xmlns:ahyp="http://schemas.microsoft.com/office/drawing/2018/hyperlinkcolor" val="tx"/>
                    </a:ext>
                  </a:extLst>
                </a:hlinkClick>
              </a:rPr>
              <a:t>nwo.nl/</a:t>
            </a:r>
            <a:r>
              <a:rPr lang="en-US" sz="1333" err="1">
                <a:solidFill>
                  <a:prstClr val="black">
                    <a:lumMod val="50000"/>
                    <a:lumOff val="50000"/>
                  </a:prstClr>
                </a:solidFill>
                <a:latin typeface="Calibri"/>
                <a:hlinkClick r:id="rId8">
                  <a:extLst>
                    <a:ext uri="{A12FA001-AC4F-418D-AE19-62706E023703}">
                      <ahyp:hlinkClr xmlns:ahyp="http://schemas.microsoft.com/office/drawing/2018/hyperlinkcolor" val="tx"/>
                    </a:ext>
                  </a:extLst>
                </a:hlinkClick>
              </a:rPr>
              <a:t>en</a:t>
            </a:r>
            <a:r>
              <a:rPr lang="en-US" sz="1333">
                <a:solidFill>
                  <a:prstClr val="black">
                    <a:lumMod val="50000"/>
                    <a:lumOff val="50000"/>
                  </a:prstClr>
                </a:solidFill>
                <a:latin typeface="Calibri"/>
                <a:hlinkClick r:id="rId8">
                  <a:extLst>
                    <a:ext uri="{A12FA001-AC4F-418D-AE19-62706E023703}">
                      <ahyp:hlinkClr xmlns:ahyp="http://schemas.microsoft.com/office/drawing/2018/hyperlinkcolor" val="tx"/>
                    </a:ext>
                  </a:extLst>
                </a:hlinkClick>
              </a:rPr>
              <a:t>/</a:t>
            </a:r>
            <a:r>
              <a:rPr lang="en-US" sz="1333" err="1">
                <a:solidFill>
                  <a:prstClr val="black">
                    <a:lumMod val="50000"/>
                    <a:lumOff val="50000"/>
                  </a:prstClr>
                </a:solidFill>
                <a:latin typeface="Calibri"/>
                <a:hlinkClick r:id="rId8">
                  <a:extLst>
                    <a:ext uri="{A12FA001-AC4F-418D-AE19-62706E023703}">
                      <ahyp:hlinkClr xmlns:ahyp="http://schemas.microsoft.com/office/drawing/2018/hyperlinkcolor" val="tx"/>
                    </a:ext>
                  </a:extLst>
                </a:hlinkClick>
              </a:rPr>
              <a:t>nwo</a:t>
            </a:r>
            <a:r>
              <a:rPr lang="en-US" sz="1333">
                <a:solidFill>
                  <a:prstClr val="black">
                    <a:lumMod val="50000"/>
                    <a:lumOff val="50000"/>
                  </a:prstClr>
                </a:solidFill>
                <a:latin typeface="Calibri"/>
                <a:hlinkClick r:id="rId8">
                  <a:extLst>
                    <a:ext uri="{A12FA001-AC4F-418D-AE19-62706E023703}">
                      <ahyp:hlinkClr xmlns:ahyp="http://schemas.microsoft.com/office/drawing/2018/hyperlinkcolor" val="tx"/>
                    </a:ext>
                  </a:extLst>
                </a:hlinkClick>
              </a:rPr>
              <a:t>-grant-rules</a:t>
            </a:r>
            <a:endParaRPr lang="en-US" sz="1333">
              <a:solidFill>
                <a:prstClr val="black">
                  <a:lumMod val="50000"/>
                  <a:lumOff val="50000"/>
                </a:prstClr>
              </a:solidFill>
              <a:latin typeface="Calibri"/>
            </a:endParaRPr>
          </a:p>
          <a:p>
            <a:pPr algn="r" defTabSz="914377">
              <a:defRPr/>
            </a:pPr>
            <a:endParaRPr lang="en-US" sz="1333">
              <a:solidFill>
                <a:prstClr val="black">
                  <a:lumMod val="50000"/>
                  <a:lumOff val="50000"/>
                </a:prstClr>
              </a:solidFill>
              <a:latin typeface="Calibri"/>
            </a:endParaRPr>
          </a:p>
          <a:p>
            <a:pPr algn="r" defTabSz="914377">
              <a:defRPr/>
            </a:pPr>
            <a:endParaRPr lang="en-US" sz="1333">
              <a:solidFill>
                <a:prstClr val="black">
                  <a:lumMod val="50000"/>
                  <a:lumOff val="50000"/>
                </a:prstClr>
              </a:solidFill>
              <a:latin typeface="Calibri"/>
            </a:endParaRPr>
          </a:p>
          <a:p>
            <a:pPr algn="r" defTabSz="914377">
              <a:defRPr/>
            </a:pPr>
            <a:endParaRPr lang="en-NL" sz="1333">
              <a:solidFill>
                <a:prstClr val="black">
                  <a:lumMod val="50000"/>
                  <a:lumOff val="50000"/>
                </a:prstClr>
              </a:solidFill>
              <a:latin typeface="Calibri"/>
            </a:endParaRPr>
          </a:p>
        </p:txBody>
      </p:sp>
      <p:pic>
        <p:nvPicPr>
          <p:cNvPr id="12" name="Picture 11">
            <a:extLst>
              <a:ext uri="{FF2B5EF4-FFF2-40B4-BE49-F238E27FC236}">
                <a16:creationId xmlns:a16="http://schemas.microsoft.com/office/drawing/2014/main" id="{7EC15E37-CD7A-8B84-9BE6-3AAB0007554C}"/>
              </a:ext>
            </a:extLst>
          </p:cNvPr>
          <p:cNvPicPr>
            <a:picLocks noChangeAspect="1"/>
          </p:cNvPicPr>
          <p:nvPr/>
        </p:nvPicPr>
        <p:blipFill>
          <a:blip r:embed="rId9">
            <a:alphaModFix amt="50000"/>
          </a:blip>
          <a:stretch>
            <a:fillRect/>
          </a:stretch>
        </p:blipFill>
        <p:spPr>
          <a:xfrm>
            <a:off x="5193137" y="4398686"/>
            <a:ext cx="531247" cy="860471"/>
          </a:xfrm>
          <a:prstGeom prst="rect">
            <a:avLst/>
          </a:prstGeom>
        </p:spPr>
      </p:pic>
      <p:pic>
        <p:nvPicPr>
          <p:cNvPr id="11266" name="Picture 2">
            <a:extLst>
              <a:ext uri="{FF2B5EF4-FFF2-40B4-BE49-F238E27FC236}">
                <a16:creationId xmlns:a16="http://schemas.microsoft.com/office/drawing/2014/main" id="{2B8EFDAA-ED5A-EAEE-EAD0-CD30ECD34B27}"/>
              </a:ext>
            </a:extLst>
          </p:cNvPr>
          <p:cNvPicPr>
            <a:picLocks noChangeAspect="1" noChangeArrowheads="1"/>
          </p:cNvPicPr>
          <p:nvPr/>
        </p:nvPicPr>
        <p:blipFill>
          <a:blip r:embed="rId10">
            <a:extLst>
              <a:ext uri="{28A0092B-C50C-407E-A947-70E740481C1C}">
                <a14:useLocalDpi xmlns:a14="http://schemas.microsoft.com/office/drawing/2010/main"/>
              </a:ext>
            </a:extLst>
          </a:blip>
          <a:srcRect/>
          <a:stretch>
            <a:fillRect/>
          </a:stretch>
        </p:blipFill>
        <p:spPr bwMode="auto">
          <a:xfrm>
            <a:off x="5944919" y="4363812"/>
            <a:ext cx="2325333" cy="611011"/>
          </a:xfrm>
          <a:prstGeom prst="rect">
            <a:avLst/>
          </a:prstGeom>
          <a:noFill/>
          <a:extLst>
            <a:ext uri="{909E8E84-426E-40DD-AFC4-6F175D3DCCD1}">
              <a14:hiddenFill xmlns:a14="http://schemas.microsoft.com/office/drawing/2010/main">
                <a:solidFill>
                  <a:srgbClr val="FFFFFF"/>
                </a:solidFill>
              </a14:hiddenFill>
            </a:ext>
          </a:extLst>
        </p:spPr>
      </p:pic>
      <p:pic>
        <p:nvPicPr>
          <p:cNvPr id="17" name="Graphic 16">
            <a:extLst>
              <a:ext uri="{FF2B5EF4-FFF2-40B4-BE49-F238E27FC236}">
                <a16:creationId xmlns:a16="http://schemas.microsoft.com/office/drawing/2014/main" id="{7AAD82E2-36E3-ECD2-7FB2-081E7E74FBC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051822" y="3028811"/>
            <a:ext cx="675061" cy="675061"/>
          </a:xfrm>
          <a:prstGeom prst="rect">
            <a:avLst/>
          </a:prstGeom>
        </p:spPr>
      </p:pic>
    </p:spTree>
    <p:extLst>
      <p:ext uri="{BB962C8B-B14F-4D97-AF65-F5344CB8AC3E}">
        <p14:creationId xmlns:p14="http://schemas.microsoft.com/office/powerpoint/2010/main" val="858607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26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B0AEDC-DA03-A8C5-EA8C-BBB0245E822A}"/>
            </a:ext>
          </a:extLst>
        </p:cNvPr>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4CEAF-E440-30B9-F4A2-26602541D992}"/>
              </a:ext>
            </a:extLst>
          </p:cNvPr>
          <p:cNvSpPr txBox="1">
            <a:spLocks/>
          </p:cNvSpPr>
          <p:nvPr/>
        </p:nvSpPr>
        <p:spPr>
          <a:xfrm>
            <a:off x="1283567" y="1961715"/>
            <a:ext cx="4067487" cy="2372227"/>
          </a:xfrm>
          <a:prstGeom prst="rect">
            <a:avLst/>
          </a:prstGeom>
          <a:noFill/>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Aptos" panose="02110004020202020204"/>
              </a:rPr>
              <a:t>Good RDM </a:t>
            </a:r>
            <a:r>
              <a:rPr lang="en-US" sz="3733" b="1">
                <a:solidFill>
                  <a:srgbClr val="FF904D"/>
                </a:solidFill>
                <a:latin typeface="Aptos" panose="02110004020202020204"/>
              </a:rPr>
              <a:t>benefits you </a:t>
            </a:r>
            <a:r>
              <a:rPr lang="en-US" sz="3733" b="1">
                <a:solidFill>
                  <a:prstClr val="white"/>
                </a:solidFill>
                <a:latin typeface="Aptos" panose="02110004020202020204"/>
              </a:rPr>
              <a:t>and the research community</a:t>
            </a:r>
          </a:p>
        </p:txBody>
      </p:sp>
      <p:sp>
        <p:nvSpPr>
          <p:cNvPr id="4" name="Content Placeholder 2">
            <a:extLst>
              <a:ext uri="{FF2B5EF4-FFF2-40B4-BE49-F238E27FC236}">
                <a16:creationId xmlns:a16="http://schemas.microsoft.com/office/drawing/2014/main" id="{3EA452AD-55E5-34DB-A893-79580AF7BF16}"/>
              </a:ext>
            </a:extLst>
          </p:cNvPr>
          <p:cNvSpPr txBox="1">
            <a:spLocks/>
          </p:cNvSpPr>
          <p:nvPr/>
        </p:nvSpPr>
        <p:spPr>
          <a:xfrm>
            <a:off x="7458260" y="984016"/>
            <a:ext cx="3098904" cy="5982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50000"/>
              </a:lnSpc>
              <a:spcBef>
                <a:spcPts val="1200"/>
              </a:spcBef>
              <a:spcAft>
                <a:spcPts val="1200"/>
              </a:spcAft>
              <a:buNone/>
              <a:defRPr/>
            </a:pPr>
            <a:r>
              <a:rPr lang="en-US" sz="2133" b="1">
                <a:solidFill>
                  <a:prstClr val="white"/>
                </a:solidFill>
                <a:latin typeface="Aptos" panose="02110004020202020204"/>
              </a:rPr>
              <a:t>Less likely to lose data</a:t>
            </a:r>
          </a:p>
        </p:txBody>
      </p:sp>
      <p:sp>
        <p:nvSpPr>
          <p:cNvPr id="5" name="Content Placeholder 2">
            <a:extLst>
              <a:ext uri="{FF2B5EF4-FFF2-40B4-BE49-F238E27FC236}">
                <a16:creationId xmlns:a16="http://schemas.microsoft.com/office/drawing/2014/main" id="{B9470976-B8FF-A6CC-07B1-8B40465167B5}"/>
              </a:ext>
            </a:extLst>
          </p:cNvPr>
          <p:cNvSpPr txBox="1">
            <a:spLocks/>
          </p:cNvSpPr>
          <p:nvPr/>
        </p:nvSpPr>
        <p:spPr>
          <a:xfrm>
            <a:off x="7458261" y="3345466"/>
            <a:ext cx="3288297" cy="675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50000"/>
              </a:lnSpc>
              <a:spcBef>
                <a:spcPts val="1200"/>
              </a:spcBef>
              <a:spcAft>
                <a:spcPts val="1200"/>
              </a:spcAft>
              <a:buNone/>
              <a:defRPr/>
            </a:pPr>
            <a:r>
              <a:rPr lang="en-US" sz="2133" b="1">
                <a:solidFill>
                  <a:prstClr val="white"/>
                </a:solidFill>
                <a:latin typeface="Aptos" panose="02110004020202020204"/>
              </a:rPr>
              <a:t>Protection for integrity</a:t>
            </a:r>
          </a:p>
        </p:txBody>
      </p:sp>
      <p:sp>
        <p:nvSpPr>
          <p:cNvPr id="6" name="Content Placeholder 2">
            <a:extLst>
              <a:ext uri="{FF2B5EF4-FFF2-40B4-BE49-F238E27FC236}">
                <a16:creationId xmlns:a16="http://schemas.microsoft.com/office/drawing/2014/main" id="{6E7E28F8-648C-848B-5B67-181755C072C3}"/>
              </a:ext>
            </a:extLst>
          </p:cNvPr>
          <p:cNvSpPr txBox="1">
            <a:spLocks/>
          </p:cNvSpPr>
          <p:nvPr/>
        </p:nvSpPr>
        <p:spPr>
          <a:xfrm>
            <a:off x="7458260" y="2062014"/>
            <a:ext cx="2986568" cy="675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50000"/>
              </a:lnSpc>
              <a:spcBef>
                <a:spcPts val="1200"/>
              </a:spcBef>
              <a:spcAft>
                <a:spcPts val="1200"/>
              </a:spcAft>
              <a:buNone/>
              <a:defRPr/>
            </a:pPr>
            <a:r>
              <a:rPr lang="en-US" sz="2133" b="1">
                <a:solidFill>
                  <a:prstClr val="white"/>
                </a:solidFill>
                <a:latin typeface="Aptos" panose="02110004020202020204"/>
              </a:rPr>
              <a:t>Recognition</a:t>
            </a:r>
          </a:p>
        </p:txBody>
      </p:sp>
      <p:sp>
        <p:nvSpPr>
          <p:cNvPr id="22" name="TextBox 21">
            <a:extLst>
              <a:ext uri="{FF2B5EF4-FFF2-40B4-BE49-F238E27FC236}">
                <a16:creationId xmlns:a16="http://schemas.microsoft.com/office/drawing/2014/main" id="{1783A250-C350-A536-C9E3-D006C2858D4F}"/>
              </a:ext>
            </a:extLst>
          </p:cNvPr>
          <p:cNvSpPr txBox="1"/>
          <p:nvPr/>
        </p:nvSpPr>
        <p:spPr>
          <a:xfrm>
            <a:off x="2755632" y="6314011"/>
            <a:ext cx="9405256" cy="1117935"/>
          </a:xfrm>
          <a:prstGeom prst="rect">
            <a:avLst/>
          </a:prstGeom>
          <a:noFill/>
        </p:spPr>
        <p:txBody>
          <a:bodyPr wrap="square">
            <a:spAutoFit/>
          </a:bodyPr>
          <a:lstStyle/>
          <a:p>
            <a:pPr algn="r" defTabSz="914377">
              <a:defRPr/>
            </a:pPr>
            <a:r>
              <a:rPr lang="en-US" sz="1333">
                <a:solidFill>
                  <a:prstClr val="black">
                    <a:lumMod val="50000"/>
                    <a:lumOff val="50000"/>
                  </a:prstClr>
                </a:solidFill>
                <a:latin typeface="Calibri"/>
              </a:rPr>
              <a:t>Code of Conduct for Research Integrity</a:t>
            </a:r>
            <a:r>
              <a:rPr lang="en-US" sz="1333">
                <a:solidFill>
                  <a:prstClr val="black">
                    <a:lumMod val="50000"/>
                    <a:lumOff val="50000"/>
                  </a:prstClr>
                </a:solidFill>
                <a:latin typeface="Calibri"/>
                <a:hlinkClick r:id="rId3">
                  <a:extLst>
                    <a:ext uri="{A12FA001-AC4F-418D-AE19-62706E023703}">
                      <ahyp:hlinkClr xmlns:ahyp="http://schemas.microsoft.com/office/drawing/2018/hyperlinkcolor" val="tx"/>
                    </a:ext>
                  </a:extLst>
                </a:hlinkClick>
              </a:rPr>
              <a:t>: </a:t>
            </a:r>
            <a:r>
              <a:rPr lang="en-NL" sz="1333">
                <a:solidFill>
                  <a:prstClr val="black">
                    <a:lumMod val="50000"/>
                    <a:lumOff val="50000"/>
                  </a:prstClr>
                </a:solidFill>
                <a:latin typeface="Calibri"/>
                <a:hlinkClick r:id="rId3">
                  <a:extLst>
                    <a:ext uri="{A12FA001-AC4F-418D-AE19-62706E023703}">
                      <ahyp:hlinkClr xmlns:ahyp="http://schemas.microsoft.com/office/drawing/2018/hyperlinkcolor" val="tx"/>
                    </a:ext>
                  </a:extLst>
                </a:hlinkClick>
              </a:rPr>
              <a:t>nwo.nl/en/</a:t>
            </a:r>
            <a:r>
              <a:rPr lang="en-NL" sz="1333" err="1">
                <a:solidFill>
                  <a:prstClr val="black">
                    <a:lumMod val="50000"/>
                    <a:lumOff val="50000"/>
                  </a:prstClr>
                </a:solidFill>
                <a:latin typeface="Calibri"/>
                <a:hlinkClick r:id="rId3">
                  <a:extLst>
                    <a:ext uri="{A12FA001-AC4F-418D-AE19-62706E023703}">
                      <ahyp:hlinkClr xmlns:ahyp="http://schemas.microsoft.com/office/drawing/2018/hyperlinkcolor" val="tx"/>
                    </a:ext>
                  </a:extLst>
                </a:hlinkClick>
              </a:rPr>
              <a:t>netherlands</a:t>
            </a:r>
            <a:r>
              <a:rPr lang="en-NL" sz="1333">
                <a:solidFill>
                  <a:prstClr val="black">
                    <a:lumMod val="50000"/>
                    <a:lumOff val="50000"/>
                  </a:prstClr>
                </a:solidFill>
                <a:latin typeface="Calibri"/>
                <a:hlinkClick r:id="rId3">
                  <a:extLst>
                    <a:ext uri="{A12FA001-AC4F-418D-AE19-62706E023703}">
                      <ahyp:hlinkClr xmlns:ahyp="http://schemas.microsoft.com/office/drawing/2018/hyperlinkcolor" val="tx"/>
                    </a:ext>
                  </a:extLst>
                </a:hlinkClick>
              </a:rPr>
              <a:t>-code-conduct-research-integrity</a:t>
            </a:r>
            <a:endParaRPr lang="en-US" sz="1333">
              <a:solidFill>
                <a:prstClr val="black">
                  <a:lumMod val="50000"/>
                  <a:lumOff val="50000"/>
                </a:prstClr>
              </a:solidFill>
              <a:latin typeface="Calibri"/>
            </a:endParaRPr>
          </a:p>
          <a:p>
            <a:pPr algn="r" defTabSz="914377">
              <a:defRPr/>
            </a:pPr>
            <a:r>
              <a:rPr lang="en-US" sz="1333">
                <a:solidFill>
                  <a:prstClr val="black">
                    <a:lumMod val="50000"/>
                    <a:lumOff val="50000"/>
                  </a:prstClr>
                </a:solidFill>
                <a:latin typeface="Calibri"/>
              </a:rPr>
              <a:t>NWO Grant Rules: </a:t>
            </a:r>
            <a:r>
              <a:rPr lang="en-US" sz="1333">
                <a:solidFill>
                  <a:prstClr val="black">
                    <a:lumMod val="50000"/>
                    <a:lumOff val="50000"/>
                  </a:prstClr>
                </a:solidFill>
                <a:latin typeface="Calibri"/>
                <a:hlinkClick r:id="rId4">
                  <a:extLst>
                    <a:ext uri="{A12FA001-AC4F-418D-AE19-62706E023703}">
                      <ahyp:hlinkClr xmlns:ahyp="http://schemas.microsoft.com/office/drawing/2018/hyperlinkcolor" val="tx"/>
                    </a:ext>
                  </a:extLst>
                </a:hlinkClick>
              </a:rPr>
              <a:t>nwo.nl/</a:t>
            </a:r>
            <a:r>
              <a:rPr lang="en-US" sz="1333" err="1">
                <a:solidFill>
                  <a:prstClr val="black">
                    <a:lumMod val="50000"/>
                    <a:lumOff val="50000"/>
                  </a:prstClr>
                </a:solidFill>
                <a:latin typeface="Calibri"/>
                <a:hlinkClick r:id="rId4">
                  <a:extLst>
                    <a:ext uri="{A12FA001-AC4F-418D-AE19-62706E023703}">
                      <ahyp:hlinkClr xmlns:ahyp="http://schemas.microsoft.com/office/drawing/2018/hyperlinkcolor" val="tx"/>
                    </a:ext>
                  </a:extLst>
                </a:hlinkClick>
              </a:rPr>
              <a:t>en</a:t>
            </a:r>
            <a:r>
              <a:rPr lang="en-US" sz="1333">
                <a:solidFill>
                  <a:prstClr val="black">
                    <a:lumMod val="50000"/>
                    <a:lumOff val="50000"/>
                  </a:prstClr>
                </a:solidFill>
                <a:latin typeface="Calibri"/>
                <a:hlinkClick r:id="rId4">
                  <a:extLst>
                    <a:ext uri="{A12FA001-AC4F-418D-AE19-62706E023703}">
                      <ahyp:hlinkClr xmlns:ahyp="http://schemas.microsoft.com/office/drawing/2018/hyperlinkcolor" val="tx"/>
                    </a:ext>
                  </a:extLst>
                </a:hlinkClick>
              </a:rPr>
              <a:t>/</a:t>
            </a:r>
            <a:r>
              <a:rPr lang="en-US" sz="1333" err="1">
                <a:solidFill>
                  <a:prstClr val="black">
                    <a:lumMod val="50000"/>
                    <a:lumOff val="50000"/>
                  </a:prstClr>
                </a:solidFill>
                <a:latin typeface="Calibri"/>
                <a:hlinkClick r:id="rId4">
                  <a:extLst>
                    <a:ext uri="{A12FA001-AC4F-418D-AE19-62706E023703}">
                      <ahyp:hlinkClr xmlns:ahyp="http://schemas.microsoft.com/office/drawing/2018/hyperlinkcolor" val="tx"/>
                    </a:ext>
                  </a:extLst>
                </a:hlinkClick>
              </a:rPr>
              <a:t>nwo</a:t>
            </a:r>
            <a:r>
              <a:rPr lang="en-US" sz="1333">
                <a:solidFill>
                  <a:prstClr val="black">
                    <a:lumMod val="50000"/>
                    <a:lumOff val="50000"/>
                  </a:prstClr>
                </a:solidFill>
                <a:latin typeface="Calibri"/>
                <a:hlinkClick r:id="rId4">
                  <a:extLst>
                    <a:ext uri="{A12FA001-AC4F-418D-AE19-62706E023703}">
                      <ahyp:hlinkClr xmlns:ahyp="http://schemas.microsoft.com/office/drawing/2018/hyperlinkcolor" val="tx"/>
                    </a:ext>
                  </a:extLst>
                </a:hlinkClick>
              </a:rPr>
              <a:t>-grant-rules</a:t>
            </a:r>
            <a:endParaRPr lang="en-US" sz="1333">
              <a:solidFill>
                <a:prstClr val="black">
                  <a:lumMod val="50000"/>
                  <a:lumOff val="50000"/>
                </a:prstClr>
              </a:solidFill>
              <a:latin typeface="Calibri"/>
            </a:endParaRPr>
          </a:p>
          <a:p>
            <a:pPr algn="r" defTabSz="914377">
              <a:defRPr/>
            </a:pPr>
            <a:endParaRPr lang="en-US" sz="1333">
              <a:solidFill>
                <a:prstClr val="black">
                  <a:lumMod val="50000"/>
                  <a:lumOff val="50000"/>
                </a:prstClr>
              </a:solidFill>
              <a:latin typeface="Calibri"/>
            </a:endParaRPr>
          </a:p>
          <a:p>
            <a:pPr algn="r" defTabSz="914377">
              <a:defRPr/>
            </a:pPr>
            <a:endParaRPr lang="en-US" sz="1333">
              <a:solidFill>
                <a:prstClr val="black">
                  <a:lumMod val="50000"/>
                  <a:lumOff val="50000"/>
                </a:prstClr>
              </a:solidFill>
              <a:latin typeface="Calibri"/>
            </a:endParaRPr>
          </a:p>
          <a:p>
            <a:pPr algn="r" defTabSz="914377">
              <a:defRPr/>
            </a:pPr>
            <a:endParaRPr lang="en-NL" sz="1333">
              <a:solidFill>
                <a:prstClr val="black">
                  <a:lumMod val="50000"/>
                  <a:lumOff val="50000"/>
                </a:prstClr>
              </a:solidFill>
              <a:latin typeface="Calibri"/>
            </a:endParaRPr>
          </a:p>
        </p:txBody>
      </p:sp>
      <p:sp>
        <p:nvSpPr>
          <p:cNvPr id="7" name="Content Placeholder 2">
            <a:extLst>
              <a:ext uri="{FF2B5EF4-FFF2-40B4-BE49-F238E27FC236}">
                <a16:creationId xmlns:a16="http://schemas.microsoft.com/office/drawing/2014/main" id="{25A97DD8-236C-7E75-3273-EC7AFFAE96D8}"/>
              </a:ext>
            </a:extLst>
          </p:cNvPr>
          <p:cNvSpPr txBox="1">
            <a:spLocks/>
          </p:cNvSpPr>
          <p:nvPr/>
        </p:nvSpPr>
        <p:spPr>
          <a:xfrm>
            <a:off x="7458261" y="4333940"/>
            <a:ext cx="3874759" cy="67506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50000"/>
              </a:lnSpc>
              <a:spcBef>
                <a:spcPts val="1200"/>
              </a:spcBef>
              <a:spcAft>
                <a:spcPts val="1200"/>
              </a:spcAft>
              <a:buNone/>
              <a:defRPr/>
            </a:pPr>
            <a:r>
              <a:rPr lang="en-US" sz="2133" b="1">
                <a:solidFill>
                  <a:prstClr val="white"/>
                </a:solidFill>
                <a:latin typeface="Aptos" panose="02110004020202020204"/>
              </a:rPr>
              <a:t>More efficient &amp; sustainable science</a:t>
            </a:r>
          </a:p>
        </p:txBody>
      </p:sp>
      <p:pic>
        <p:nvPicPr>
          <p:cNvPr id="10" name="Graphic 9">
            <a:extLst>
              <a:ext uri="{FF2B5EF4-FFF2-40B4-BE49-F238E27FC236}">
                <a16:creationId xmlns:a16="http://schemas.microsoft.com/office/drawing/2014/main" id="{4F938BC4-D3BF-095E-B2CA-0689389DAE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28153" y="2062014"/>
            <a:ext cx="762495" cy="762495"/>
          </a:xfrm>
          <a:prstGeom prst="rect">
            <a:avLst/>
          </a:prstGeom>
        </p:spPr>
      </p:pic>
      <p:pic>
        <p:nvPicPr>
          <p:cNvPr id="12" name="Graphic 11">
            <a:extLst>
              <a:ext uri="{FF2B5EF4-FFF2-40B4-BE49-F238E27FC236}">
                <a16:creationId xmlns:a16="http://schemas.microsoft.com/office/drawing/2014/main" id="{8CF7A1AF-74EC-9688-8153-11BC60238CF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508352" y="894841"/>
            <a:ext cx="708105" cy="708105"/>
          </a:xfrm>
          <a:prstGeom prst="rect">
            <a:avLst/>
          </a:prstGeom>
        </p:spPr>
      </p:pic>
      <p:pic>
        <p:nvPicPr>
          <p:cNvPr id="13" name="Graphic 12">
            <a:extLst>
              <a:ext uri="{FF2B5EF4-FFF2-40B4-BE49-F238E27FC236}">
                <a16:creationId xmlns:a16="http://schemas.microsoft.com/office/drawing/2014/main" id="{928815CF-3EA6-710B-AD0F-EF3085F2152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92167" y="3345466"/>
            <a:ext cx="697564" cy="697564"/>
          </a:xfrm>
          <a:prstGeom prst="rect">
            <a:avLst/>
          </a:prstGeom>
        </p:spPr>
      </p:pic>
      <p:pic>
        <p:nvPicPr>
          <p:cNvPr id="16" name="Graphic 15">
            <a:extLst>
              <a:ext uri="{FF2B5EF4-FFF2-40B4-BE49-F238E27FC236}">
                <a16:creationId xmlns:a16="http://schemas.microsoft.com/office/drawing/2014/main" id="{7A20335D-DEF2-EAC0-1B5B-200FCB113DF4}"/>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6428153" y="4604167"/>
            <a:ext cx="761579" cy="761579"/>
          </a:xfrm>
          <a:prstGeom prst="rect">
            <a:avLst/>
          </a:prstGeom>
        </p:spPr>
      </p:pic>
    </p:spTree>
    <p:extLst>
      <p:ext uri="{BB962C8B-B14F-4D97-AF65-F5344CB8AC3E}">
        <p14:creationId xmlns:p14="http://schemas.microsoft.com/office/powerpoint/2010/main" val="7535691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30070EA0-74ED-C7F1-F5CC-56C3DA94889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82562" y="2258697"/>
            <a:ext cx="2340607" cy="2340607"/>
          </a:xfrm>
          <a:prstGeom prst="rect">
            <a:avLst/>
          </a:prstGeom>
        </p:spPr>
      </p:pic>
      <p:sp>
        <p:nvSpPr>
          <p:cNvPr id="3" name="Title 2">
            <a:extLst>
              <a:ext uri="{FF2B5EF4-FFF2-40B4-BE49-F238E27FC236}">
                <a16:creationId xmlns:a16="http://schemas.microsoft.com/office/drawing/2014/main" id="{675339CB-95DB-4227-CC31-3DF2F2B57086}"/>
              </a:ext>
            </a:extLst>
          </p:cNvPr>
          <p:cNvSpPr>
            <a:spLocks noGrp="1"/>
          </p:cNvSpPr>
          <p:nvPr>
            <p:ph type="title"/>
          </p:nvPr>
        </p:nvSpPr>
        <p:spPr>
          <a:xfrm>
            <a:off x="1328019" y="2766217"/>
            <a:ext cx="5513048" cy="1325563"/>
          </a:xfrm>
        </p:spPr>
        <p:txBody>
          <a:bodyPr/>
          <a:lstStyle/>
          <a:p>
            <a:r>
              <a:rPr lang="en-US"/>
              <a:t>How to plan for your research project</a:t>
            </a:r>
          </a:p>
        </p:txBody>
      </p:sp>
    </p:spTree>
    <p:extLst>
      <p:ext uri="{BB962C8B-B14F-4D97-AF65-F5344CB8AC3E}">
        <p14:creationId xmlns:p14="http://schemas.microsoft.com/office/powerpoint/2010/main" val="36170179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04CE1F-B285-4156-FEEA-A21F5AAE6B3D}"/>
              </a:ext>
            </a:extLst>
          </p:cNvPr>
          <p:cNvSpPr>
            <a:spLocks noGrp="1"/>
          </p:cNvSpPr>
          <p:nvPr>
            <p:ph type="title"/>
          </p:nvPr>
        </p:nvSpPr>
        <p:spPr>
          <a:xfrm>
            <a:off x="620927" y="716257"/>
            <a:ext cx="6463980" cy="861011"/>
          </a:xfrm>
        </p:spPr>
        <p:txBody>
          <a:bodyPr/>
          <a:lstStyle/>
          <a:p>
            <a:r>
              <a:rPr lang="en-US"/>
              <a:t>Data Management Plan</a:t>
            </a:r>
          </a:p>
        </p:txBody>
      </p:sp>
      <p:sp>
        <p:nvSpPr>
          <p:cNvPr id="3" name="Title 1">
            <a:extLst>
              <a:ext uri="{FF2B5EF4-FFF2-40B4-BE49-F238E27FC236}">
                <a16:creationId xmlns:a16="http://schemas.microsoft.com/office/drawing/2014/main" id="{01EED27B-F4E8-9215-5602-7023BCB5178D}"/>
              </a:ext>
            </a:extLst>
          </p:cNvPr>
          <p:cNvSpPr txBox="1">
            <a:spLocks/>
          </p:cNvSpPr>
          <p:nvPr/>
        </p:nvSpPr>
        <p:spPr>
          <a:xfrm>
            <a:off x="1461669" y="1682420"/>
            <a:ext cx="5650332" cy="978621"/>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lnSpc>
                <a:spcPct val="100000"/>
              </a:lnSpc>
            </a:pPr>
            <a:r>
              <a:rPr lang="en-US" sz="2667">
                <a:solidFill>
                  <a:prstClr val="white"/>
                </a:solidFill>
              </a:rPr>
              <a:t>A living document for the research project  </a:t>
            </a:r>
          </a:p>
        </p:txBody>
      </p:sp>
      <p:pic>
        <p:nvPicPr>
          <p:cNvPr id="4" name="Graphic 3">
            <a:extLst>
              <a:ext uri="{FF2B5EF4-FFF2-40B4-BE49-F238E27FC236}">
                <a16:creationId xmlns:a16="http://schemas.microsoft.com/office/drawing/2014/main" id="{DE74C5AF-4909-A864-9DE6-02B29426EFC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99465" y="2661042"/>
            <a:ext cx="2536041" cy="2536041"/>
          </a:xfrm>
          <a:prstGeom prst="rect">
            <a:avLst/>
          </a:prstGeom>
        </p:spPr>
      </p:pic>
      <p:sp>
        <p:nvSpPr>
          <p:cNvPr id="5" name="Title 1">
            <a:extLst>
              <a:ext uri="{FF2B5EF4-FFF2-40B4-BE49-F238E27FC236}">
                <a16:creationId xmlns:a16="http://schemas.microsoft.com/office/drawing/2014/main" id="{7CD8EAF4-61CB-E253-3589-0F86BFD03164}"/>
              </a:ext>
            </a:extLst>
          </p:cNvPr>
          <p:cNvSpPr txBox="1">
            <a:spLocks/>
          </p:cNvSpPr>
          <p:nvPr/>
        </p:nvSpPr>
        <p:spPr>
          <a:xfrm>
            <a:off x="1461669" y="3050884"/>
            <a:ext cx="5923935" cy="1325563"/>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lnSpc>
                <a:spcPct val="100000"/>
              </a:lnSpc>
            </a:pPr>
            <a:r>
              <a:rPr lang="en-US" sz="2667">
                <a:solidFill>
                  <a:prstClr val="white"/>
                </a:solidFill>
              </a:rPr>
              <a:t>Funding agencies require data management plans, reviewed by a data steward </a:t>
            </a:r>
          </a:p>
        </p:txBody>
      </p:sp>
      <p:sp>
        <p:nvSpPr>
          <p:cNvPr id="6" name="Title 1">
            <a:extLst>
              <a:ext uri="{FF2B5EF4-FFF2-40B4-BE49-F238E27FC236}">
                <a16:creationId xmlns:a16="http://schemas.microsoft.com/office/drawing/2014/main" id="{F1AAC5A1-9B23-8B04-B409-7BE786E62C40}"/>
              </a:ext>
            </a:extLst>
          </p:cNvPr>
          <p:cNvSpPr txBox="1">
            <a:spLocks/>
          </p:cNvSpPr>
          <p:nvPr/>
        </p:nvSpPr>
        <p:spPr>
          <a:xfrm>
            <a:off x="1461667" y="4659475"/>
            <a:ext cx="5923935" cy="1325563"/>
          </a:xfrm>
          <a:prstGeom prst="rect">
            <a:avLst/>
          </a:prstGeom>
        </p:spPr>
        <p:txBody>
          <a:bodyPr vert="horz" lIns="121920" tIns="60960" rIns="121920" bIns="60960" rtlCol="0" anchor="t">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lnSpc>
                <a:spcPct val="100000"/>
              </a:lnSpc>
            </a:pPr>
            <a:r>
              <a:rPr lang="en-US" sz="2667">
                <a:solidFill>
                  <a:prstClr val="white"/>
                </a:solidFill>
              </a:rPr>
              <a:t>At TU/e, you can prepare a Data Management Plan on the Research Cockpit  (more on this later)</a:t>
            </a:r>
          </a:p>
        </p:txBody>
      </p:sp>
    </p:spTree>
    <p:extLst>
      <p:ext uri="{BB962C8B-B14F-4D97-AF65-F5344CB8AC3E}">
        <p14:creationId xmlns:p14="http://schemas.microsoft.com/office/powerpoint/2010/main" val="37204400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6ECD0EA-7A76-B66F-9BA7-DA44DB6FEC13}"/>
              </a:ext>
            </a:extLst>
          </p:cNvPr>
          <p:cNvSpPr>
            <a:spLocks noGrp="1"/>
          </p:cNvSpPr>
          <p:nvPr>
            <p:ph type="title"/>
          </p:nvPr>
        </p:nvSpPr>
        <p:spPr>
          <a:xfrm>
            <a:off x="838200" y="674644"/>
            <a:ext cx="10515600" cy="1325563"/>
          </a:xfrm>
        </p:spPr>
        <p:txBody>
          <a:bodyPr/>
          <a:lstStyle/>
          <a:p>
            <a:r>
              <a:rPr lang="en-US"/>
              <a:t>What kind of data do you have?</a:t>
            </a:r>
          </a:p>
        </p:txBody>
      </p:sp>
      <p:sp>
        <p:nvSpPr>
          <p:cNvPr id="5" name="Title 3">
            <a:extLst>
              <a:ext uri="{FF2B5EF4-FFF2-40B4-BE49-F238E27FC236}">
                <a16:creationId xmlns:a16="http://schemas.microsoft.com/office/drawing/2014/main" id="{262B87DE-F7AA-8CF5-DB21-7102D90E153A}"/>
              </a:ext>
            </a:extLst>
          </p:cNvPr>
          <p:cNvSpPr txBox="1">
            <a:spLocks/>
          </p:cNvSpPr>
          <p:nvPr/>
        </p:nvSpPr>
        <p:spPr>
          <a:xfrm>
            <a:off x="3103859" y="2107989"/>
            <a:ext cx="6460087" cy="995843"/>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defRPr/>
            </a:pPr>
            <a:r>
              <a:rPr lang="en-US" sz="3200">
                <a:solidFill>
                  <a:prstClr val="white"/>
                </a:solidFill>
              </a:rPr>
              <a:t>A. Data from human participants</a:t>
            </a:r>
          </a:p>
        </p:txBody>
      </p:sp>
      <p:sp>
        <p:nvSpPr>
          <p:cNvPr id="6" name="Title 3">
            <a:extLst>
              <a:ext uri="{FF2B5EF4-FFF2-40B4-BE49-F238E27FC236}">
                <a16:creationId xmlns:a16="http://schemas.microsoft.com/office/drawing/2014/main" id="{27351B03-4717-95C0-8459-1A02DA95A867}"/>
              </a:ext>
            </a:extLst>
          </p:cNvPr>
          <p:cNvSpPr txBox="1">
            <a:spLocks/>
          </p:cNvSpPr>
          <p:nvPr/>
        </p:nvSpPr>
        <p:spPr>
          <a:xfrm>
            <a:off x="3072654" y="3376475"/>
            <a:ext cx="5515932" cy="995843"/>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defRPr/>
            </a:pPr>
            <a:r>
              <a:rPr lang="en-US" sz="3200">
                <a:solidFill>
                  <a:prstClr val="white"/>
                </a:solidFill>
              </a:rPr>
              <a:t>B. Sensitive Data</a:t>
            </a:r>
          </a:p>
        </p:txBody>
      </p:sp>
      <p:sp>
        <p:nvSpPr>
          <p:cNvPr id="7" name="Title 3">
            <a:extLst>
              <a:ext uri="{FF2B5EF4-FFF2-40B4-BE49-F238E27FC236}">
                <a16:creationId xmlns:a16="http://schemas.microsoft.com/office/drawing/2014/main" id="{485D36F9-2795-696A-21F4-D5BB28A2E307}"/>
              </a:ext>
            </a:extLst>
          </p:cNvPr>
          <p:cNvSpPr txBox="1">
            <a:spLocks/>
          </p:cNvSpPr>
          <p:nvPr/>
        </p:nvSpPr>
        <p:spPr>
          <a:xfrm>
            <a:off x="3103859" y="4644960"/>
            <a:ext cx="7056141" cy="995843"/>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defRPr/>
            </a:pPr>
            <a:r>
              <a:rPr lang="en-US" sz="3200">
                <a:solidFill>
                  <a:prstClr val="white"/>
                </a:solidFill>
              </a:rPr>
              <a:t>C. Data from external parties</a:t>
            </a:r>
          </a:p>
        </p:txBody>
      </p:sp>
    </p:spTree>
    <p:extLst>
      <p:ext uri="{BB962C8B-B14F-4D97-AF65-F5344CB8AC3E}">
        <p14:creationId xmlns:p14="http://schemas.microsoft.com/office/powerpoint/2010/main" val="30184948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2872FA5-0A8F-CEED-C5A9-7E17E67E86E8}"/>
              </a:ext>
            </a:extLst>
          </p:cNvPr>
          <p:cNvSpPr txBox="1">
            <a:spLocks/>
          </p:cNvSpPr>
          <p:nvPr/>
        </p:nvSpPr>
        <p:spPr>
          <a:xfrm>
            <a:off x="867144" y="289244"/>
            <a:ext cx="10075333" cy="718717"/>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defTabSz="914354">
              <a:defRPr/>
            </a:pPr>
            <a:endParaRPr lang="en-GB">
              <a:solidFill>
                <a:prstClr val="white"/>
              </a:solidFill>
              <a:latin typeface="Fira Sans" panose="020B0503050000020004" pitchFamily="34" charset="0"/>
              <a:ea typeface="Fira Sans" panose="020B0503050000020004" pitchFamily="34" charset="0"/>
            </a:endParaRPr>
          </a:p>
        </p:txBody>
      </p:sp>
      <p:sp>
        <p:nvSpPr>
          <p:cNvPr id="6" name="Title 1">
            <a:extLst>
              <a:ext uri="{FF2B5EF4-FFF2-40B4-BE49-F238E27FC236}">
                <a16:creationId xmlns:a16="http://schemas.microsoft.com/office/drawing/2014/main" id="{A2F008A8-78C0-541C-45D6-F215C2E056A7}"/>
              </a:ext>
            </a:extLst>
          </p:cNvPr>
          <p:cNvSpPr txBox="1">
            <a:spLocks/>
          </p:cNvSpPr>
          <p:nvPr/>
        </p:nvSpPr>
        <p:spPr>
          <a:xfrm>
            <a:off x="867145" y="2067794"/>
            <a:ext cx="10263199" cy="1395287"/>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defRPr/>
            </a:pPr>
            <a:r>
              <a:rPr lang="en-US" sz="4400" b="1">
                <a:solidFill>
                  <a:prstClr val="white"/>
                </a:solidFill>
                <a:latin typeface="Fira Sans" panose="020B0503050000020004" pitchFamily="34" charset="0"/>
                <a:ea typeface="Fira Sans" panose="020B0503050000020004" pitchFamily="34" charset="0"/>
              </a:rPr>
              <a:t>Ethical review is required for all research involving </a:t>
            </a:r>
            <a:r>
              <a:rPr lang="en-US" sz="4400" b="1">
                <a:solidFill>
                  <a:srgbClr val="FF904D"/>
                </a:solidFill>
                <a:latin typeface="Fira Sans" panose="020B0503050000020004" pitchFamily="34" charset="0"/>
                <a:ea typeface="Fira Sans" panose="020B0503050000020004" pitchFamily="34" charset="0"/>
              </a:rPr>
              <a:t>human data at TU/e</a:t>
            </a:r>
            <a:endParaRPr lang="LID4096" sz="4400" b="1">
              <a:solidFill>
                <a:srgbClr val="FF904D"/>
              </a:solidFill>
              <a:latin typeface="Fira Sans" panose="020B0503050000020004" pitchFamily="34" charset="0"/>
              <a:ea typeface="Fira Sans" panose="020B0503050000020004" pitchFamily="34" charset="0"/>
            </a:endParaRPr>
          </a:p>
        </p:txBody>
      </p:sp>
      <p:sp>
        <p:nvSpPr>
          <p:cNvPr id="8" name="Content Placeholder 2">
            <a:extLst>
              <a:ext uri="{FF2B5EF4-FFF2-40B4-BE49-F238E27FC236}">
                <a16:creationId xmlns:a16="http://schemas.microsoft.com/office/drawing/2014/main" id="{016A380B-A960-7827-1C56-3A5D8DDF9D2E}"/>
              </a:ext>
            </a:extLst>
          </p:cNvPr>
          <p:cNvSpPr txBox="1">
            <a:spLocks/>
          </p:cNvSpPr>
          <p:nvPr/>
        </p:nvSpPr>
        <p:spPr>
          <a:xfrm>
            <a:off x="657077" y="1024700"/>
            <a:ext cx="10263199" cy="5589269"/>
          </a:xfrm>
          <a:prstGeom prst="rect">
            <a:avLst/>
          </a:prstGeom>
        </p:spPr>
        <p:txBody>
          <a:bodyP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685766" lvl="1" indent="-228589" defTabSz="914354">
              <a:spcBef>
                <a:spcPts val="500"/>
              </a:spcBef>
              <a:defRPr/>
            </a:pPr>
            <a:endParaRPr lang="en-US" sz="2400">
              <a:solidFill>
                <a:prstClr val="white"/>
              </a:solidFill>
              <a:latin typeface="Fira Sans" panose="020B0503050000020004" pitchFamily="34" charset="0"/>
              <a:ea typeface="Fira Sans" panose="020B0503050000020004" pitchFamily="34" charset="0"/>
            </a:endParaRPr>
          </a:p>
        </p:txBody>
      </p:sp>
      <p:sp>
        <p:nvSpPr>
          <p:cNvPr id="13" name="Content Placeholder 1">
            <a:extLst>
              <a:ext uri="{FF2B5EF4-FFF2-40B4-BE49-F238E27FC236}">
                <a16:creationId xmlns:a16="http://schemas.microsoft.com/office/drawing/2014/main" id="{17CBDE38-2409-CC95-4077-3C7D1533DFF9}"/>
              </a:ext>
            </a:extLst>
          </p:cNvPr>
          <p:cNvSpPr txBox="1">
            <a:spLocks/>
          </p:cNvSpPr>
          <p:nvPr/>
        </p:nvSpPr>
        <p:spPr>
          <a:xfrm>
            <a:off x="1156727" y="3566409"/>
            <a:ext cx="6772965" cy="536001"/>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54">
              <a:spcBef>
                <a:spcPts val="1000"/>
              </a:spcBef>
              <a:buNone/>
              <a:defRPr/>
            </a:pPr>
            <a:r>
              <a:rPr lang="en-US" sz="2800">
                <a:solidFill>
                  <a:prstClr val="white"/>
                </a:solidFill>
                <a:latin typeface="Fira Sans" panose="020B0503050000020004" pitchFamily="34" charset="0"/>
                <a:ea typeface="Fira Sans" panose="020B0503050000020004" pitchFamily="34" charset="0"/>
              </a:rPr>
              <a:t>*including anonymous / secondary data</a:t>
            </a:r>
            <a:endParaRPr lang="en-US" sz="3600">
              <a:solidFill>
                <a:prstClr val="white"/>
              </a:solidFill>
              <a:latin typeface="Fira Sans" panose="020B0503050000020004" pitchFamily="34" charset="0"/>
              <a:ea typeface="Fira Sans" panose="020B0503050000020004" pitchFamily="34" charset="0"/>
            </a:endParaRPr>
          </a:p>
          <a:p>
            <a:pPr marL="1142942" lvl="2" indent="0" defTabSz="914354" fontAlgn="base">
              <a:spcBef>
                <a:spcPts val="500"/>
              </a:spcBef>
              <a:buClr>
                <a:srgbClr val="000000"/>
              </a:buClr>
              <a:buNone/>
              <a:defRPr/>
            </a:pPr>
            <a:endParaRPr lang="en-US" sz="2800">
              <a:solidFill>
                <a:prstClr val="white"/>
              </a:solidFill>
              <a:latin typeface="Fira Sans" panose="020B0503050000020004" pitchFamily="34" charset="0"/>
              <a:ea typeface="Fira Sans" panose="020B0503050000020004" pitchFamily="34" charset="0"/>
            </a:endParaRPr>
          </a:p>
        </p:txBody>
      </p:sp>
      <p:sp>
        <p:nvSpPr>
          <p:cNvPr id="10" name="TextBox 9">
            <a:extLst>
              <a:ext uri="{FF2B5EF4-FFF2-40B4-BE49-F238E27FC236}">
                <a16:creationId xmlns:a16="http://schemas.microsoft.com/office/drawing/2014/main" id="{A4B4E8F6-4966-9B1C-D355-C89FDE121AD8}"/>
              </a:ext>
            </a:extLst>
          </p:cNvPr>
          <p:cNvSpPr txBox="1"/>
          <p:nvPr/>
        </p:nvSpPr>
        <p:spPr>
          <a:xfrm>
            <a:off x="3374572" y="6400830"/>
            <a:ext cx="8817429" cy="369332"/>
          </a:xfrm>
          <a:prstGeom prst="rect">
            <a:avLst/>
          </a:prstGeom>
          <a:noFill/>
        </p:spPr>
        <p:txBody>
          <a:bodyPr wrap="square">
            <a:spAutoFit/>
          </a:bodyPr>
          <a:lstStyle/>
          <a:p>
            <a:pPr algn="r" defTabSz="914377">
              <a:defRPr/>
            </a:pPr>
            <a:r>
              <a:rPr lang="en-US">
                <a:solidFill>
                  <a:prstClr val="white">
                    <a:lumMod val="50000"/>
                  </a:prstClr>
                </a:solidFill>
                <a:latin typeface="Fira Sans" panose="020B0503050000020004" pitchFamily="34" charset="0"/>
                <a:ea typeface="Fira Sans" panose="020B0503050000020004" pitchFamily="34" charset="0"/>
              </a:rPr>
              <a:t>Ethical Review | TU/e : </a:t>
            </a:r>
            <a:r>
              <a:rPr lang="en-US">
                <a:solidFill>
                  <a:prstClr val="white">
                    <a:lumMod val="50000"/>
                  </a:prstClr>
                </a:solidFill>
                <a:latin typeface="Fira Sans" panose="020B0503050000020004" pitchFamily="34" charset="0"/>
                <a:ea typeface="Fira Sans" panose="020B0503050000020004" pitchFamily="34" charset="0"/>
                <a:hlinkClick r:id="rId3">
                  <a:extLst>
                    <a:ext uri="{A12FA001-AC4F-418D-AE19-62706E023703}">
                      <ahyp:hlinkClr xmlns:ahyp="http://schemas.microsoft.com/office/drawing/2018/hyperlinkcolor" val="tx"/>
                    </a:ext>
                  </a:extLst>
                </a:hlinkClick>
              </a:rPr>
              <a:t>tuenl.sharepoint.com/sites/intranet-ethical-review</a:t>
            </a:r>
            <a:endParaRPr lang="en-US">
              <a:solidFill>
                <a:prstClr val="white">
                  <a:lumMod val="50000"/>
                </a:prstClr>
              </a:solidFill>
              <a:latin typeface="Fira Sans" panose="020B0503050000020004" pitchFamily="34" charset="0"/>
              <a:ea typeface="Fira Sans" panose="020B0503050000020004" pitchFamily="34" charset="0"/>
            </a:endParaRPr>
          </a:p>
        </p:txBody>
      </p:sp>
      <p:pic>
        <p:nvPicPr>
          <p:cNvPr id="2" name="Graphic 1">
            <a:extLst>
              <a:ext uri="{FF2B5EF4-FFF2-40B4-BE49-F238E27FC236}">
                <a16:creationId xmlns:a16="http://schemas.microsoft.com/office/drawing/2014/main" id="{62F544F0-F28E-B19F-97AF-B171367D38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307871" y="289244"/>
            <a:ext cx="1134256" cy="1134256"/>
          </a:xfrm>
          <a:prstGeom prst="rect">
            <a:avLst/>
          </a:prstGeom>
        </p:spPr>
      </p:pic>
      <p:sp>
        <p:nvSpPr>
          <p:cNvPr id="4" name="Title 1">
            <a:extLst>
              <a:ext uri="{FF2B5EF4-FFF2-40B4-BE49-F238E27FC236}">
                <a16:creationId xmlns:a16="http://schemas.microsoft.com/office/drawing/2014/main" id="{7C4AB49C-85F8-3B92-3A67-425206911761}"/>
              </a:ext>
            </a:extLst>
          </p:cNvPr>
          <p:cNvSpPr txBox="1">
            <a:spLocks/>
          </p:cNvSpPr>
          <p:nvPr/>
        </p:nvSpPr>
        <p:spPr>
          <a:xfrm>
            <a:off x="871313" y="4422797"/>
            <a:ext cx="9834723" cy="1018316"/>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defRPr/>
            </a:pPr>
            <a:r>
              <a:rPr lang="en-US" sz="3200" b="1">
                <a:solidFill>
                  <a:prstClr val="white"/>
                </a:solidFill>
                <a:latin typeface="Fira Sans" panose="020B0503050000020004" pitchFamily="34" charset="0"/>
                <a:ea typeface="Fira Sans" panose="020B0503050000020004" pitchFamily="34" charset="0"/>
              </a:rPr>
              <a:t>ERB application can be submitted after creating a Data Management Plan on Research Cockpit</a:t>
            </a:r>
            <a:endParaRPr lang="LID4096" sz="3200" b="1">
              <a:solidFill>
                <a:srgbClr val="FF904D"/>
              </a:solidFill>
              <a:latin typeface="Fira Sans" panose="020B0503050000020004" pitchFamily="34" charset="0"/>
              <a:ea typeface="Fira Sans" panose="020B0503050000020004" pitchFamily="34" charset="0"/>
            </a:endParaRPr>
          </a:p>
        </p:txBody>
      </p:sp>
      <p:sp>
        <p:nvSpPr>
          <p:cNvPr id="5" name="TextBox 4">
            <a:hlinkClick r:id="rId6"/>
            <a:extLst>
              <a:ext uri="{FF2B5EF4-FFF2-40B4-BE49-F238E27FC236}">
                <a16:creationId xmlns:a16="http://schemas.microsoft.com/office/drawing/2014/main" id="{23498E06-6DBB-3065-7932-AEA3052D9619}"/>
              </a:ext>
            </a:extLst>
          </p:cNvPr>
          <p:cNvSpPr txBox="1"/>
          <p:nvPr/>
        </p:nvSpPr>
        <p:spPr>
          <a:xfrm>
            <a:off x="3369764" y="6013805"/>
            <a:ext cx="8817429" cy="369332"/>
          </a:xfrm>
          <a:prstGeom prst="rect">
            <a:avLst/>
          </a:prstGeom>
          <a:noFill/>
        </p:spPr>
        <p:txBody>
          <a:bodyPr wrap="square">
            <a:spAutoFit/>
          </a:bodyPr>
          <a:lstStyle/>
          <a:p>
            <a:pPr algn="r" defTabSz="914377">
              <a:defRPr/>
            </a:pPr>
            <a:r>
              <a:rPr lang="en-US">
                <a:solidFill>
                  <a:prstClr val="white">
                    <a:lumMod val="50000"/>
                  </a:prstClr>
                </a:solidFill>
                <a:latin typeface="Fira Sans" panose="020B0503050000020004" pitchFamily="34" charset="0"/>
                <a:ea typeface="Fira Sans" panose="020B0503050000020004" pitchFamily="34" charset="0"/>
              </a:rPr>
              <a:t>Research Cockpit: </a:t>
            </a:r>
            <a:r>
              <a:rPr lang="en-US" err="1">
                <a:solidFill>
                  <a:prstClr val="white">
                    <a:lumMod val="50000"/>
                  </a:prstClr>
                </a:solidFill>
                <a:latin typeface="Fira Sans" panose="020B0503050000020004" pitchFamily="34" charset="0"/>
                <a:ea typeface="Fira Sans" panose="020B0503050000020004" pitchFamily="34" charset="0"/>
              </a:rPr>
              <a:t>cockpit.research.tue.nl</a:t>
            </a:r>
            <a:endParaRPr lang="en-US">
              <a:solidFill>
                <a:prstClr val="white">
                  <a:lumMod val="50000"/>
                </a:prstClr>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771225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Graphic 1" descr="Clipboard with solid fill">
            <a:extLst>
              <a:ext uri="{FF2B5EF4-FFF2-40B4-BE49-F238E27FC236}">
                <a16:creationId xmlns:a16="http://schemas.microsoft.com/office/drawing/2014/main" id="{61CB883A-5DC4-21CB-CE0F-9F50F6608B4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942476" y="184964"/>
            <a:ext cx="830717" cy="830717"/>
          </a:xfrm>
          <a:prstGeom prst="rect">
            <a:avLst/>
          </a:prstGeom>
        </p:spPr>
      </p:pic>
      <p:sp>
        <p:nvSpPr>
          <p:cNvPr id="4" name="TextBox 3">
            <a:extLst>
              <a:ext uri="{FF2B5EF4-FFF2-40B4-BE49-F238E27FC236}">
                <a16:creationId xmlns:a16="http://schemas.microsoft.com/office/drawing/2014/main" id="{D240C535-861D-726B-3209-36D6BFC8A4F3}"/>
              </a:ext>
            </a:extLst>
          </p:cNvPr>
          <p:cNvSpPr txBox="1"/>
          <p:nvPr/>
        </p:nvSpPr>
        <p:spPr>
          <a:xfrm>
            <a:off x="10443778" y="1007963"/>
            <a:ext cx="1699977" cy="430887"/>
          </a:xfrm>
          <a:prstGeom prst="rect">
            <a:avLst/>
          </a:prstGeom>
          <a:noFill/>
        </p:spPr>
        <p:txBody>
          <a:bodyPr wrap="square" rtlCol="0">
            <a:spAutoFit/>
          </a:bodyPr>
          <a:lstStyle/>
          <a:p>
            <a:pPr algn="ctr" defTabSz="914354">
              <a:defRPr/>
            </a:pPr>
            <a:r>
              <a:rPr lang="en-US" sz="2200">
                <a:solidFill>
                  <a:prstClr val="black"/>
                </a:solidFill>
                <a:latin typeface="Fira Sans" panose="020B0503050000020004" pitchFamily="34" charset="0"/>
                <a:ea typeface="Fira Sans" panose="020B0503050000020004" pitchFamily="34" charset="0"/>
                <a:cs typeface="Arial" panose="020B0604020202020204" pitchFamily="34" charset="0"/>
              </a:rPr>
              <a:t>Pla</a:t>
            </a:r>
            <a:endParaRPr lang="LID4096" sz="2200">
              <a:solidFill>
                <a:prstClr val="black"/>
              </a:solidFill>
              <a:latin typeface="Fira Sans" panose="020B0503050000020004" pitchFamily="34" charset="0"/>
              <a:ea typeface="Fira Sans" panose="020B0503050000020004" pitchFamily="34" charset="0"/>
              <a:cs typeface="Arial" panose="020B0604020202020204" pitchFamily="34" charset="0"/>
            </a:endParaRPr>
          </a:p>
        </p:txBody>
      </p:sp>
      <p:sp>
        <p:nvSpPr>
          <p:cNvPr id="12" name="Title 1">
            <a:extLst>
              <a:ext uri="{FF2B5EF4-FFF2-40B4-BE49-F238E27FC236}">
                <a16:creationId xmlns:a16="http://schemas.microsoft.com/office/drawing/2014/main" id="{1D6C19CE-5394-EF23-F042-B6F84BF98D51}"/>
              </a:ext>
            </a:extLst>
          </p:cNvPr>
          <p:cNvSpPr txBox="1">
            <a:spLocks/>
          </p:cNvSpPr>
          <p:nvPr/>
        </p:nvSpPr>
        <p:spPr>
          <a:xfrm>
            <a:off x="1109659" y="1927739"/>
            <a:ext cx="8521319" cy="1217991"/>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defRPr/>
            </a:pPr>
            <a:r>
              <a:rPr lang="en-US" sz="3733" b="1">
                <a:solidFill>
                  <a:prstClr val="white"/>
                </a:solidFill>
                <a:latin typeface="Fira Sans" panose="020B0503050000020004" pitchFamily="34" charset="0"/>
                <a:ea typeface="Fira Sans" panose="020B0503050000020004" pitchFamily="34" charset="0"/>
              </a:rPr>
              <a:t>Personal Data: Any data that can be </a:t>
            </a:r>
            <a:r>
              <a:rPr lang="en-US" sz="3733" b="1">
                <a:solidFill>
                  <a:srgbClr val="FF904D"/>
                </a:solidFill>
                <a:latin typeface="Fira Sans" panose="020B0503050000020004" pitchFamily="34" charset="0"/>
                <a:ea typeface="Fira Sans" panose="020B0503050000020004" pitchFamily="34" charset="0"/>
              </a:rPr>
              <a:t>traced back </a:t>
            </a:r>
            <a:r>
              <a:rPr lang="en-US" sz="3733" b="1">
                <a:solidFill>
                  <a:prstClr val="white"/>
                </a:solidFill>
                <a:latin typeface="Fira Sans" panose="020B0503050000020004" pitchFamily="34" charset="0"/>
                <a:ea typeface="Fira Sans" panose="020B0503050000020004" pitchFamily="34" charset="0"/>
              </a:rPr>
              <a:t>to a living person</a:t>
            </a:r>
            <a:endParaRPr lang="LID4096" sz="3733" b="1">
              <a:solidFill>
                <a:prstClr val="white"/>
              </a:solidFill>
              <a:latin typeface="Fira Sans" panose="020B0503050000020004" pitchFamily="34" charset="0"/>
              <a:ea typeface="Fira Sans" panose="020B0503050000020004" pitchFamily="34" charset="0"/>
            </a:endParaRPr>
          </a:p>
        </p:txBody>
      </p:sp>
      <p:pic>
        <p:nvPicPr>
          <p:cNvPr id="5" name="Graphic 4">
            <a:extLst>
              <a:ext uri="{FF2B5EF4-FFF2-40B4-BE49-F238E27FC236}">
                <a16:creationId xmlns:a16="http://schemas.microsoft.com/office/drawing/2014/main" id="{7E7A9243-2C75-4062-DA60-A58CC4ADCD58}"/>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0678049" y="213789"/>
            <a:ext cx="1226499" cy="1226499"/>
          </a:xfrm>
          <a:prstGeom prst="rect">
            <a:avLst/>
          </a:prstGeom>
        </p:spPr>
      </p:pic>
      <p:sp>
        <p:nvSpPr>
          <p:cNvPr id="7" name="TextBox 6">
            <a:extLst>
              <a:ext uri="{FF2B5EF4-FFF2-40B4-BE49-F238E27FC236}">
                <a16:creationId xmlns:a16="http://schemas.microsoft.com/office/drawing/2014/main" id="{1EF4A380-49CC-D17F-8DF4-8B500FE5DA4C}"/>
              </a:ext>
            </a:extLst>
          </p:cNvPr>
          <p:cNvSpPr txBox="1"/>
          <p:nvPr/>
        </p:nvSpPr>
        <p:spPr>
          <a:xfrm>
            <a:off x="4007293" y="6480064"/>
            <a:ext cx="8034103" cy="297454"/>
          </a:xfrm>
          <a:prstGeom prst="rect">
            <a:avLst/>
          </a:prstGeom>
          <a:noFill/>
        </p:spPr>
        <p:txBody>
          <a:bodyPr wrap="square">
            <a:spAutoFit/>
          </a:bodyPr>
          <a:lstStyle/>
          <a:p>
            <a:pPr algn="r" defTabSz="914377">
              <a:defRPr/>
            </a:pPr>
            <a:r>
              <a:rPr lang="en-US" sz="1333">
                <a:solidFill>
                  <a:prstClr val="white">
                    <a:lumMod val="50000"/>
                  </a:prstClr>
                </a:solidFill>
                <a:latin typeface="Fira Sans" panose="020B0503050000020004" pitchFamily="34" charset="0"/>
                <a:ea typeface="Fira Sans" panose="020B0503050000020004" pitchFamily="34" charset="0"/>
                <a:hlinkClick r:id="rId7">
                  <a:extLst>
                    <a:ext uri="{A12FA001-AC4F-418D-AE19-62706E023703}">
                      <ahyp:hlinkClr xmlns:ahyp="http://schemas.microsoft.com/office/drawing/2018/hyperlinkcolor" val="tx"/>
                    </a:ext>
                  </a:extLst>
                </a:hlinkClick>
              </a:rPr>
              <a:t>Privacy Handbook | UU: https://</a:t>
            </a:r>
            <a:r>
              <a:rPr lang="en-US" sz="1333" err="1">
                <a:solidFill>
                  <a:prstClr val="white">
                    <a:lumMod val="50000"/>
                  </a:prstClr>
                </a:solidFill>
                <a:latin typeface="Fira Sans" panose="020B0503050000020004" pitchFamily="34" charset="0"/>
                <a:ea typeface="Fira Sans" panose="020B0503050000020004" pitchFamily="34" charset="0"/>
                <a:hlinkClick r:id="rId7">
                  <a:extLst>
                    <a:ext uri="{A12FA001-AC4F-418D-AE19-62706E023703}">
                      <ahyp:hlinkClr xmlns:ahyp="http://schemas.microsoft.com/office/drawing/2018/hyperlinkcolor" val="tx"/>
                    </a:ext>
                  </a:extLst>
                </a:hlinkClick>
              </a:rPr>
              <a:t>utrechtuniversity.github.io</a:t>
            </a:r>
            <a:r>
              <a:rPr lang="en-US" sz="1333">
                <a:solidFill>
                  <a:prstClr val="white">
                    <a:lumMod val="50000"/>
                  </a:prstClr>
                </a:solidFill>
                <a:latin typeface="Fira Sans" panose="020B0503050000020004" pitchFamily="34" charset="0"/>
                <a:ea typeface="Fira Sans" panose="020B0503050000020004" pitchFamily="34" charset="0"/>
                <a:hlinkClick r:id="rId7">
                  <a:extLst>
                    <a:ext uri="{A12FA001-AC4F-418D-AE19-62706E023703}">
                      <ahyp:hlinkClr xmlns:ahyp="http://schemas.microsoft.com/office/drawing/2018/hyperlinkcolor" val="tx"/>
                    </a:ext>
                  </a:extLst>
                </a:hlinkClick>
              </a:rPr>
              <a:t>/</a:t>
            </a:r>
            <a:r>
              <a:rPr lang="en-US" sz="1333" err="1">
                <a:solidFill>
                  <a:prstClr val="white">
                    <a:lumMod val="50000"/>
                  </a:prstClr>
                </a:solidFill>
                <a:latin typeface="Fira Sans" panose="020B0503050000020004" pitchFamily="34" charset="0"/>
                <a:ea typeface="Fira Sans" panose="020B0503050000020004" pitchFamily="34" charset="0"/>
                <a:hlinkClick r:id="rId7">
                  <a:extLst>
                    <a:ext uri="{A12FA001-AC4F-418D-AE19-62706E023703}">
                      <ahyp:hlinkClr xmlns:ahyp="http://schemas.microsoft.com/office/drawing/2018/hyperlinkcolor" val="tx"/>
                    </a:ext>
                  </a:extLst>
                </a:hlinkClick>
              </a:rPr>
              <a:t>dataprivacyhandbook</a:t>
            </a:r>
            <a:r>
              <a:rPr lang="en-US" sz="1333">
                <a:solidFill>
                  <a:prstClr val="white">
                    <a:lumMod val="50000"/>
                  </a:prstClr>
                </a:solidFill>
                <a:latin typeface="Fira Sans" panose="020B0503050000020004" pitchFamily="34" charset="0"/>
                <a:ea typeface="Fira Sans" panose="020B0503050000020004" pitchFamily="34" charset="0"/>
                <a:hlinkClick r:id="rId7">
                  <a:extLst>
                    <a:ext uri="{A12FA001-AC4F-418D-AE19-62706E023703}">
                      <ahyp:hlinkClr xmlns:ahyp="http://schemas.microsoft.com/office/drawing/2018/hyperlinkcolor" val="tx"/>
                    </a:ext>
                  </a:extLst>
                </a:hlinkClick>
              </a:rPr>
              <a:t>/</a:t>
            </a:r>
            <a:r>
              <a:rPr lang="en-US" sz="1333" err="1">
                <a:solidFill>
                  <a:prstClr val="white">
                    <a:lumMod val="50000"/>
                  </a:prstClr>
                </a:solidFill>
                <a:latin typeface="Fira Sans" panose="020B0503050000020004" pitchFamily="34" charset="0"/>
                <a:ea typeface="Fira Sans" panose="020B0503050000020004" pitchFamily="34" charset="0"/>
                <a:hlinkClick r:id="rId7">
                  <a:extLst>
                    <a:ext uri="{A12FA001-AC4F-418D-AE19-62706E023703}">
                      <ahyp:hlinkClr xmlns:ahyp="http://schemas.microsoft.com/office/drawing/2018/hyperlinkcolor" val="tx"/>
                    </a:ext>
                  </a:extLst>
                </a:hlinkClick>
              </a:rPr>
              <a:t>definitions.html</a:t>
            </a:r>
            <a:endParaRPr lang="en-US" sz="1333">
              <a:solidFill>
                <a:prstClr val="white">
                  <a:lumMod val="50000"/>
                </a:prstClr>
              </a:solidFill>
              <a:latin typeface="Fira Sans" panose="020B0503050000020004" pitchFamily="34" charset="0"/>
              <a:ea typeface="Fira Sans" panose="020B0503050000020004" pitchFamily="34" charset="0"/>
            </a:endParaRPr>
          </a:p>
        </p:txBody>
      </p:sp>
      <p:sp>
        <p:nvSpPr>
          <p:cNvPr id="3" name="Title 1">
            <a:extLst>
              <a:ext uri="{FF2B5EF4-FFF2-40B4-BE49-F238E27FC236}">
                <a16:creationId xmlns:a16="http://schemas.microsoft.com/office/drawing/2014/main" id="{19FE534D-0B4B-68FF-F33F-FC28016892BB}"/>
              </a:ext>
            </a:extLst>
          </p:cNvPr>
          <p:cNvSpPr txBox="1">
            <a:spLocks/>
          </p:cNvSpPr>
          <p:nvPr/>
        </p:nvSpPr>
        <p:spPr>
          <a:xfrm>
            <a:off x="2098566" y="3856948"/>
            <a:ext cx="3469113" cy="121799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defRPr/>
            </a:pPr>
            <a:r>
              <a:rPr lang="en-US" sz="3733" b="1">
                <a:solidFill>
                  <a:prstClr val="white"/>
                </a:solidFill>
                <a:latin typeface="Fira Sans" panose="020B0503050000020004" pitchFamily="34" charset="0"/>
                <a:ea typeface="Fira Sans" panose="020B0503050000020004" pitchFamily="34" charset="0"/>
              </a:rPr>
              <a:t>Normal Personal Data</a:t>
            </a:r>
            <a:endParaRPr lang="LID4096" sz="3733" b="1">
              <a:solidFill>
                <a:prstClr val="white"/>
              </a:solidFill>
              <a:latin typeface="Fira Sans" panose="020B0503050000020004" pitchFamily="34" charset="0"/>
              <a:ea typeface="Fira Sans" panose="020B0503050000020004" pitchFamily="34" charset="0"/>
            </a:endParaRPr>
          </a:p>
        </p:txBody>
      </p:sp>
      <p:sp>
        <p:nvSpPr>
          <p:cNvPr id="11" name="Title 1">
            <a:extLst>
              <a:ext uri="{FF2B5EF4-FFF2-40B4-BE49-F238E27FC236}">
                <a16:creationId xmlns:a16="http://schemas.microsoft.com/office/drawing/2014/main" id="{B2FE74F3-88CE-5BD5-4159-F1E1D321C98A}"/>
              </a:ext>
            </a:extLst>
          </p:cNvPr>
          <p:cNvSpPr txBox="1">
            <a:spLocks/>
          </p:cNvSpPr>
          <p:nvPr/>
        </p:nvSpPr>
        <p:spPr>
          <a:xfrm>
            <a:off x="6624324" y="3856948"/>
            <a:ext cx="4265091" cy="1217992"/>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defRPr/>
            </a:pPr>
            <a:r>
              <a:rPr lang="en-US" sz="3733" b="1">
                <a:solidFill>
                  <a:prstClr val="white"/>
                </a:solidFill>
                <a:latin typeface="Fira Sans" panose="020B0503050000020004" pitchFamily="34" charset="0"/>
                <a:ea typeface="Fira Sans" panose="020B0503050000020004" pitchFamily="34" charset="0"/>
              </a:rPr>
              <a:t>Special Category Personal Data</a:t>
            </a:r>
            <a:endParaRPr lang="LID4096" sz="3733" b="1">
              <a:solidFill>
                <a:prstClr val="white"/>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3054325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3"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5FCE4A-761F-DEE4-6EC4-BC4ABF6E4120}"/>
              </a:ext>
            </a:extLst>
          </p:cNvPr>
          <p:cNvSpPr>
            <a:spLocks noGrp="1"/>
          </p:cNvSpPr>
          <p:nvPr>
            <p:ph type="title"/>
          </p:nvPr>
        </p:nvSpPr>
        <p:spPr>
          <a:xfrm>
            <a:off x="939961" y="343207"/>
            <a:ext cx="10312079" cy="1325563"/>
          </a:xfrm>
        </p:spPr>
        <p:txBody>
          <a:bodyPr/>
          <a:lstStyle/>
          <a:p>
            <a:pPr algn="ctr"/>
            <a:r>
              <a:rPr lang="en-US" sz="6400"/>
              <a:t>"Research Data"</a:t>
            </a:r>
          </a:p>
        </p:txBody>
      </p:sp>
      <p:pic>
        <p:nvPicPr>
          <p:cNvPr id="4" name="Picture 3" descr="A silver can with a white background&#10;&#10;Description automatically generated">
            <a:extLst>
              <a:ext uri="{FF2B5EF4-FFF2-40B4-BE49-F238E27FC236}">
                <a16:creationId xmlns:a16="http://schemas.microsoft.com/office/drawing/2014/main" id="{C8E43853-EAA8-242C-2825-3D6031C3E277}"/>
              </a:ext>
            </a:extLst>
          </p:cNvPr>
          <p:cNvPicPr>
            <a:picLocks noChangeAspect="1"/>
          </p:cNvPicPr>
          <p:nvPr/>
        </p:nvPicPr>
        <p:blipFill>
          <a:blip r:embed="rId3"/>
          <a:stretch>
            <a:fillRect/>
          </a:stretch>
        </p:blipFill>
        <p:spPr>
          <a:xfrm>
            <a:off x="1886679" y="1792840"/>
            <a:ext cx="3266536" cy="3266536"/>
          </a:xfrm>
          <a:prstGeom prst="rect">
            <a:avLst/>
          </a:prstGeom>
        </p:spPr>
      </p:pic>
      <p:pic>
        <p:nvPicPr>
          <p:cNvPr id="5" name="Picture 4" descr="U.S. Nutrition Facts Panel">
            <a:extLst>
              <a:ext uri="{FF2B5EF4-FFF2-40B4-BE49-F238E27FC236}">
                <a16:creationId xmlns:a16="http://schemas.microsoft.com/office/drawing/2014/main" id="{90E6781E-5E4D-DE66-CA82-CEBCD77070CA}"/>
              </a:ext>
            </a:extLst>
          </p:cNvPr>
          <p:cNvPicPr>
            <a:picLocks noChangeAspect="1"/>
          </p:cNvPicPr>
          <p:nvPr/>
        </p:nvPicPr>
        <p:blipFill>
          <a:blip r:embed="rId4" cstate="hqprint">
            <a:extLst>
              <a:ext uri="{28A0092B-C50C-407E-A947-70E740481C1C}">
                <a14:useLocalDpi xmlns:a14="http://schemas.microsoft.com/office/drawing/2010/main"/>
              </a:ext>
            </a:extLst>
          </a:blip>
          <a:srcRect/>
          <a:stretch/>
        </p:blipFill>
        <p:spPr>
          <a:xfrm>
            <a:off x="7775010" y="1977808"/>
            <a:ext cx="2445735" cy="2908125"/>
          </a:xfrm>
          <a:prstGeom prst="rect">
            <a:avLst/>
          </a:prstGeom>
        </p:spPr>
      </p:pic>
      <p:sp>
        <p:nvSpPr>
          <p:cNvPr id="7" name="Title 1">
            <a:extLst>
              <a:ext uri="{FF2B5EF4-FFF2-40B4-BE49-F238E27FC236}">
                <a16:creationId xmlns:a16="http://schemas.microsoft.com/office/drawing/2014/main" id="{06935C25-AD5A-D640-F987-1E2A8E1258DA}"/>
              </a:ext>
            </a:extLst>
          </p:cNvPr>
          <p:cNvSpPr txBox="1">
            <a:spLocks/>
          </p:cNvSpPr>
          <p:nvPr/>
        </p:nvSpPr>
        <p:spPr>
          <a:xfrm>
            <a:off x="2167307" y="5307519"/>
            <a:ext cx="2715819" cy="514075"/>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algn="ctr" defTabSz="914377">
              <a:defRPr/>
            </a:pPr>
            <a:r>
              <a:rPr lang="en-US" sz="3733">
                <a:solidFill>
                  <a:prstClr val="white"/>
                </a:solidFill>
                <a:latin typeface="Fira Sans" panose="020B0503050000020004" pitchFamily="34" charset="0"/>
                <a:ea typeface="Fira Sans" panose="020B0503050000020004" pitchFamily="34" charset="0"/>
              </a:rPr>
              <a:t>Data itself</a:t>
            </a:r>
          </a:p>
        </p:txBody>
      </p:sp>
      <p:sp>
        <p:nvSpPr>
          <p:cNvPr id="8" name="Title 1">
            <a:extLst>
              <a:ext uri="{FF2B5EF4-FFF2-40B4-BE49-F238E27FC236}">
                <a16:creationId xmlns:a16="http://schemas.microsoft.com/office/drawing/2014/main" id="{6EB8B30A-73B3-8C44-9713-F843B136B5C0}"/>
              </a:ext>
            </a:extLst>
          </p:cNvPr>
          <p:cNvSpPr txBox="1">
            <a:spLocks/>
          </p:cNvSpPr>
          <p:nvPr/>
        </p:nvSpPr>
        <p:spPr>
          <a:xfrm>
            <a:off x="7637004" y="5224010"/>
            <a:ext cx="2715819" cy="686009"/>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algn="ctr" defTabSz="914377">
              <a:defRPr/>
            </a:pPr>
            <a:r>
              <a:rPr lang="en-US" sz="3733" dirty="0">
                <a:solidFill>
                  <a:prstClr val="white"/>
                </a:solidFill>
                <a:latin typeface="Fira Sans" panose="020B0503050000020004" pitchFamily="34" charset="0"/>
                <a:ea typeface="Fira Sans" panose="020B0503050000020004" pitchFamily="34" charset="0"/>
              </a:rPr>
              <a:t>Metadata</a:t>
            </a:r>
            <a:endParaRPr lang="en-US" sz="7200" dirty="0">
              <a:solidFill>
                <a:prstClr val="white"/>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071875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93FDDC-B43F-5273-A999-40CA4378375E}"/>
            </a:ext>
          </a:extLst>
        </p:cNvPr>
        <p:cNvGrpSpPr/>
        <p:nvPr/>
      </p:nvGrpSpPr>
      <p:grpSpPr>
        <a:xfrm>
          <a:off x="0" y="0"/>
          <a:ext cx="0" cy="0"/>
          <a:chOff x="0" y="0"/>
          <a:chExt cx="0" cy="0"/>
        </a:xfrm>
      </p:grpSpPr>
      <p:sp>
        <p:nvSpPr>
          <p:cNvPr id="6" name="Title 1">
            <a:extLst>
              <a:ext uri="{FF2B5EF4-FFF2-40B4-BE49-F238E27FC236}">
                <a16:creationId xmlns:a16="http://schemas.microsoft.com/office/drawing/2014/main" id="{3B1AFF46-55C3-4289-4546-F689C6212AFA}"/>
              </a:ext>
            </a:extLst>
          </p:cNvPr>
          <p:cNvSpPr txBox="1">
            <a:spLocks/>
          </p:cNvSpPr>
          <p:nvPr/>
        </p:nvSpPr>
        <p:spPr>
          <a:xfrm>
            <a:off x="719338" y="879692"/>
            <a:ext cx="8614316" cy="1505059"/>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defRPr/>
            </a:pPr>
            <a:r>
              <a:rPr lang="en-US" sz="3200" b="1">
                <a:solidFill>
                  <a:prstClr val="white"/>
                </a:solidFill>
                <a:latin typeface="Fira Sans" panose="020B0503050000020004" pitchFamily="34" charset="0"/>
                <a:ea typeface="Fira Sans" panose="020B0503050000020004" pitchFamily="34" charset="0"/>
              </a:rPr>
              <a:t>GDPR prohibits processing </a:t>
            </a:r>
            <a:r>
              <a:rPr lang="en-US" sz="3200" b="1">
                <a:solidFill>
                  <a:srgbClr val="E97132"/>
                </a:solidFill>
                <a:latin typeface="Fira Sans" panose="020B0503050000020004" pitchFamily="34" charset="0"/>
                <a:ea typeface="Fira Sans" panose="020B0503050000020004" pitchFamily="34" charset="0"/>
              </a:rPr>
              <a:t>special categories of personal data </a:t>
            </a:r>
            <a:r>
              <a:rPr lang="en-US" sz="3200" b="1">
                <a:solidFill>
                  <a:prstClr val="white"/>
                </a:solidFill>
                <a:latin typeface="Fira Sans" panose="020B0503050000020004" pitchFamily="34" charset="0"/>
                <a:ea typeface="Fira Sans" panose="020B0503050000020004" pitchFamily="34" charset="0"/>
              </a:rPr>
              <a:t>except certain circumstances</a:t>
            </a:r>
          </a:p>
        </p:txBody>
      </p:sp>
      <p:sp>
        <p:nvSpPr>
          <p:cNvPr id="3" name="Title 1">
            <a:extLst>
              <a:ext uri="{FF2B5EF4-FFF2-40B4-BE49-F238E27FC236}">
                <a16:creationId xmlns:a16="http://schemas.microsoft.com/office/drawing/2014/main" id="{69363A62-40DB-87F1-B922-FD54A9E7CECA}"/>
              </a:ext>
            </a:extLst>
          </p:cNvPr>
          <p:cNvSpPr txBox="1">
            <a:spLocks/>
          </p:cNvSpPr>
          <p:nvPr/>
        </p:nvSpPr>
        <p:spPr>
          <a:xfrm>
            <a:off x="1180547" y="4211457"/>
            <a:ext cx="3456403" cy="731520"/>
          </a:xfrm>
          <a:prstGeom prst="rect">
            <a:avLst/>
          </a:prstGeom>
        </p:spPr>
        <p:txBody>
          <a:bodyPr anchor="ct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lnSpc>
                <a:spcPct val="100000"/>
              </a:lnSpc>
              <a:defRPr/>
            </a:pPr>
            <a:endParaRPr lang="LID4096" sz="2400" b="1">
              <a:solidFill>
                <a:prstClr val="white"/>
              </a:solidFill>
              <a:latin typeface="Fira Sans" panose="020B0503050000020004" pitchFamily="34" charset="0"/>
              <a:ea typeface="Fira Sans" panose="020B0503050000020004" pitchFamily="34" charset="0"/>
            </a:endParaRPr>
          </a:p>
        </p:txBody>
      </p:sp>
      <p:sp>
        <p:nvSpPr>
          <p:cNvPr id="5" name="Title 1">
            <a:extLst>
              <a:ext uri="{FF2B5EF4-FFF2-40B4-BE49-F238E27FC236}">
                <a16:creationId xmlns:a16="http://schemas.microsoft.com/office/drawing/2014/main" id="{32A88B29-60BE-0C4E-20D8-3E9221917899}"/>
              </a:ext>
            </a:extLst>
          </p:cNvPr>
          <p:cNvSpPr txBox="1">
            <a:spLocks/>
          </p:cNvSpPr>
          <p:nvPr/>
        </p:nvSpPr>
        <p:spPr>
          <a:xfrm>
            <a:off x="1058334" y="2638729"/>
            <a:ext cx="10075332" cy="2014809"/>
          </a:xfrm>
          <a:prstGeom prst="rect">
            <a:avLst/>
          </a:prstGeom>
        </p:spPr>
        <p:txBody>
          <a:bodyPr numCol="2" spcCol="457200" anchor="t"/>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marL="380990" indent="-380990" defTabSz="914354">
              <a:lnSpc>
                <a:spcPct val="100000"/>
              </a:lnSpc>
              <a:buFont typeface="Arial" panose="020B0604020202020204" pitchFamily="34" charset="0"/>
              <a:buChar char="•"/>
              <a:defRPr/>
            </a:pPr>
            <a:r>
              <a:rPr lang="en-US" sz="2400" b="1">
                <a:solidFill>
                  <a:prstClr val="white"/>
                </a:solidFill>
                <a:latin typeface="Fira Sans" panose="020B0503050000020004" pitchFamily="34" charset="0"/>
                <a:ea typeface="Fira Sans" panose="020B0503050000020004" pitchFamily="34" charset="0"/>
              </a:rPr>
              <a:t>Racial or ethnic origin</a:t>
            </a:r>
          </a:p>
          <a:p>
            <a:pPr marL="380990" indent="-380990" defTabSz="914354">
              <a:lnSpc>
                <a:spcPct val="100000"/>
              </a:lnSpc>
              <a:buFont typeface="Arial" panose="020B0604020202020204" pitchFamily="34" charset="0"/>
              <a:buChar char="•"/>
              <a:defRPr/>
            </a:pPr>
            <a:r>
              <a:rPr lang="en-US" sz="2400" b="1">
                <a:solidFill>
                  <a:prstClr val="white"/>
                </a:solidFill>
                <a:latin typeface="Fira Sans" panose="020B0503050000020004" pitchFamily="34" charset="0"/>
                <a:ea typeface="Fira Sans" panose="020B0503050000020004" pitchFamily="34" charset="0"/>
              </a:rPr>
              <a:t>Political opinions</a:t>
            </a:r>
            <a:endParaRPr lang="LID4096" sz="2400" b="1">
              <a:solidFill>
                <a:prstClr val="white"/>
              </a:solidFill>
              <a:latin typeface="Fira Sans" panose="020B0503050000020004" pitchFamily="34" charset="0"/>
              <a:ea typeface="Fira Sans" panose="020B0503050000020004" pitchFamily="34" charset="0"/>
            </a:endParaRPr>
          </a:p>
          <a:p>
            <a:pPr marL="380990" indent="-380990" defTabSz="914354">
              <a:lnSpc>
                <a:spcPct val="100000"/>
              </a:lnSpc>
              <a:buFont typeface="Arial" panose="020B0604020202020204" pitchFamily="34" charset="0"/>
              <a:buChar char="•"/>
              <a:defRPr/>
            </a:pPr>
            <a:r>
              <a:rPr lang="en-US" sz="2400" b="1">
                <a:solidFill>
                  <a:prstClr val="white"/>
                </a:solidFill>
                <a:latin typeface="Fira Sans" panose="020B0503050000020004" pitchFamily="34" charset="0"/>
                <a:ea typeface="Fira Sans" panose="020B0503050000020004" pitchFamily="34" charset="0"/>
              </a:rPr>
              <a:t>Religious or philosophical beliefs</a:t>
            </a:r>
          </a:p>
          <a:p>
            <a:pPr marL="380990" indent="-380990" defTabSz="914354">
              <a:lnSpc>
                <a:spcPct val="100000"/>
              </a:lnSpc>
              <a:buFont typeface="Arial" panose="020B0604020202020204" pitchFamily="34" charset="0"/>
              <a:buChar char="•"/>
              <a:defRPr/>
            </a:pPr>
            <a:r>
              <a:rPr lang="en-US" sz="2400" b="1">
                <a:solidFill>
                  <a:prstClr val="white"/>
                </a:solidFill>
                <a:latin typeface="Fira Sans" panose="020B0503050000020004" pitchFamily="34" charset="0"/>
                <a:ea typeface="Fira Sans" panose="020B0503050000020004" pitchFamily="34" charset="0"/>
              </a:rPr>
              <a:t>Trade union membership </a:t>
            </a:r>
          </a:p>
          <a:p>
            <a:pPr marL="380990" indent="-380990" defTabSz="914354">
              <a:lnSpc>
                <a:spcPct val="100000"/>
              </a:lnSpc>
              <a:buFont typeface="Arial" panose="020B0604020202020204" pitchFamily="34" charset="0"/>
              <a:buChar char="•"/>
              <a:defRPr/>
            </a:pPr>
            <a:r>
              <a:rPr lang="en-US" sz="2400" b="1">
                <a:solidFill>
                  <a:prstClr val="white"/>
                </a:solidFill>
                <a:latin typeface="Fira Sans" panose="020B0503050000020004" pitchFamily="34" charset="0"/>
                <a:ea typeface="Fira Sans" panose="020B0503050000020004" pitchFamily="34" charset="0"/>
              </a:rPr>
              <a:t>Genetic and biometric data for identification</a:t>
            </a:r>
          </a:p>
          <a:p>
            <a:pPr marL="380990" indent="-380990" defTabSz="914354">
              <a:lnSpc>
                <a:spcPct val="100000"/>
              </a:lnSpc>
              <a:buFont typeface="Arial" panose="020B0604020202020204" pitchFamily="34" charset="0"/>
              <a:buChar char="•"/>
              <a:defRPr/>
            </a:pPr>
            <a:r>
              <a:rPr lang="en-US" sz="2400" b="1">
                <a:solidFill>
                  <a:prstClr val="white"/>
                </a:solidFill>
                <a:latin typeface="Fira Sans" panose="020B0503050000020004" pitchFamily="34" charset="0"/>
                <a:ea typeface="Fira Sans" panose="020B0503050000020004" pitchFamily="34" charset="0"/>
              </a:rPr>
              <a:t>Sex life or sexual orientation</a:t>
            </a:r>
          </a:p>
          <a:p>
            <a:pPr marL="380990" indent="-380990" defTabSz="914354">
              <a:lnSpc>
                <a:spcPct val="100000"/>
              </a:lnSpc>
              <a:buFont typeface="Arial" panose="020B0604020202020204" pitchFamily="34" charset="0"/>
              <a:buChar char="•"/>
              <a:defRPr/>
            </a:pPr>
            <a:r>
              <a:rPr lang="en-US" sz="2400" b="1">
                <a:solidFill>
                  <a:prstClr val="white"/>
                </a:solidFill>
                <a:latin typeface="Fira Sans" panose="020B0503050000020004" pitchFamily="34" charset="0"/>
                <a:ea typeface="Fira Sans" panose="020B0503050000020004" pitchFamily="34" charset="0"/>
              </a:rPr>
              <a:t>Health Data</a:t>
            </a:r>
            <a:endParaRPr lang="LID4096" sz="2400" b="1">
              <a:solidFill>
                <a:prstClr val="white"/>
              </a:solidFill>
              <a:latin typeface="Fira Sans" panose="020B0503050000020004" pitchFamily="34" charset="0"/>
              <a:ea typeface="Fira Sans" panose="020B0503050000020004" pitchFamily="34" charset="0"/>
            </a:endParaRPr>
          </a:p>
        </p:txBody>
      </p:sp>
      <p:sp>
        <p:nvSpPr>
          <p:cNvPr id="14" name="Title 1">
            <a:extLst>
              <a:ext uri="{FF2B5EF4-FFF2-40B4-BE49-F238E27FC236}">
                <a16:creationId xmlns:a16="http://schemas.microsoft.com/office/drawing/2014/main" id="{9171444E-BF48-A7EC-D968-82CD4658AF72}"/>
              </a:ext>
            </a:extLst>
          </p:cNvPr>
          <p:cNvSpPr txBox="1">
            <a:spLocks/>
          </p:cNvSpPr>
          <p:nvPr/>
        </p:nvSpPr>
        <p:spPr>
          <a:xfrm>
            <a:off x="6581955" y="3964213"/>
            <a:ext cx="5032112" cy="731520"/>
          </a:xfrm>
          <a:prstGeom prst="rect">
            <a:avLst/>
          </a:prstGeom>
        </p:spPr>
        <p:txBody>
          <a:bodyPr anchor="ct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lnSpc>
                <a:spcPct val="100000"/>
              </a:lnSpc>
              <a:defRPr/>
            </a:pPr>
            <a:endParaRPr lang="LID4096" sz="2400" b="1">
              <a:solidFill>
                <a:prstClr val="white"/>
              </a:solidFill>
              <a:latin typeface="Fira Sans" panose="020B0503050000020004" pitchFamily="34" charset="0"/>
              <a:ea typeface="Fira Sans" panose="020B0503050000020004" pitchFamily="34" charset="0"/>
            </a:endParaRPr>
          </a:p>
        </p:txBody>
      </p:sp>
      <p:sp>
        <p:nvSpPr>
          <p:cNvPr id="16" name="Title 1">
            <a:extLst>
              <a:ext uri="{FF2B5EF4-FFF2-40B4-BE49-F238E27FC236}">
                <a16:creationId xmlns:a16="http://schemas.microsoft.com/office/drawing/2014/main" id="{8481CC6D-61C4-9AEB-15AE-5F62F0244458}"/>
              </a:ext>
            </a:extLst>
          </p:cNvPr>
          <p:cNvSpPr txBox="1">
            <a:spLocks/>
          </p:cNvSpPr>
          <p:nvPr/>
        </p:nvSpPr>
        <p:spPr>
          <a:xfrm>
            <a:off x="6581955" y="4746671"/>
            <a:ext cx="4429499" cy="731520"/>
          </a:xfrm>
          <a:prstGeom prst="rect">
            <a:avLst/>
          </a:prstGeom>
        </p:spPr>
        <p:txBody>
          <a:bodyPr anchor="ct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lnSpc>
                <a:spcPct val="100000"/>
              </a:lnSpc>
              <a:defRPr/>
            </a:pPr>
            <a:endParaRPr lang="LID4096" sz="2400" b="1">
              <a:solidFill>
                <a:prstClr val="white"/>
              </a:solidFill>
              <a:latin typeface="Fira Sans" panose="020B0503050000020004" pitchFamily="34" charset="0"/>
              <a:ea typeface="Fira Sans" panose="020B0503050000020004" pitchFamily="34" charset="0"/>
            </a:endParaRPr>
          </a:p>
        </p:txBody>
      </p:sp>
      <p:pic>
        <p:nvPicPr>
          <p:cNvPr id="2" name="Graphic 1">
            <a:extLst>
              <a:ext uri="{FF2B5EF4-FFF2-40B4-BE49-F238E27FC236}">
                <a16:creationId xmlns:a16="http://schemas.microsoft.com/office/drawing/2014/main" id="{6DE0FF2B-1E28-6D94-66AD-EA9E8BD803C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678049" y="213789"/>
            <a:ext cx="1226499" cy="1226499"/>
          </a:xfrm>
          <a:prstGeom prst="rect">
            <a:avLst/>
          </a:prstGeom>
        </p:spPr>
      </p:pic>
      <p:sp>
        <p:nvSpPr>
          <p:cNvPr id="8" name="TextBox 7">
            <a:extLst>
              <a:ext uri="{FF2B5EF4-FFF2-40B4-BE49-F238E27FC236}">
                <a16:creationId xmlns:a16="http://schemas.microsoft.com/office/drawing/2014/main" id="{A2849CF7-A540-EB3F-6FEB-981BF9F1D2CC}"/>
              </a:ext>
            </a:extLst>
          </p:cNvPr>
          <p:cNvSpPr txBox="1"/>
          <p:nvPr/>
        </p:nvSpPr>
        <p:spPr>
          <a:xfrm>
            <a:off x="4007293" y="6480064"/>
            <a:ext cx="8034103" cy="297454"/>
          </a:xfrm>
          <a:prstGeom prst="rect">
            <a:avLst/>
          </a:prstGeom>
          <a:noFill/>
        </p:spPr>
        <p:txBody>
          <a:bodyPr wrap="square">
            <a:spAutoFit/>
          </a:bodyPr>
          <a:lstStyle/>
          <a:p>
            <a:pPr algn="r" defTabSz="914377">
              <a:defRPr/>
            </a:pPr>
            <a:r>
              <a:rPr lang="en-US" sz="1333">
                <a:solidFill>
                  <a:prstClr val="white">
                    <a:lumMod val="50000"/>
                  </a:prstClr>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Privacy Handbook | UU: https://utrechtuniversity.github.io/dataprivacyhandbook/definitions.html</a:t>
            </a:r>
            <a:endParaRPr lang="en-US" sz="1333">
              <a:solidFill>
                <a:prstClr val="white">
                  <a:lumMod val="50000"/>
                </a:prstClr>
              </a:solidFill>
              <a:latin typeface="Fira Sans" panose="020B0503050000020004" pitchFamily="34" charset="0"/>
              <a:ea typeface="Fira Sans" panose="020B0503050000020004" pitchFamily="34" charset="0"/>
            </a:endParaRPr>
          </a:p>
        </p:txBody>
      </p:sp>
      <p:sp>
        <p:nvSpPr>
          <p:cNvPr id="4" name="Title 1">
            <a:extLst>
              <a:ext uri="{FF2B5EF4-FFF2-40B4-BE49-F238E27FC236}">
                <a16:creationId xmlns:a16="http://schemas.microsoft.com/office/drawing/2014/main" id="{B04B8033-BA0D-2599-40C8-AA8C365566A8}"/>
              </a:ext>
            </a:extLst>
          </p:cNvPr>
          <p:cNvSpPr txBox="1">
            <a:spLocks/>
          </p:cNvSpPr>
          <p:nvPr/>
        </p:nvSpPr>
        <p:spPr>
          <a:xfrm>
            <a:off x="719338" y="5024235"/>
            <a:ext cx="6733823" cy="397844"/>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defRPr/>
            </a:pPr>
            <a:r>
              <a:rPr lang="en-US" sz="1867" b="1">
                <a:solidFill>
                  <a:prstClr val="white">
                    <a:lumMod val="95000"/>
                  </a:prstClr>
                </a:solidFill>
                <a:latin typeface="Fira Sans" panose="020B0503050000020004" pitchFamily="34" charset="0"/>
                <a:ea typeface="Fira Sans" panose="020B0503050000020004" pitchFamily="34" charset="0"/>
              </a:rPr>
              <a:t>Data Processing Impact Assessment (DPIA) may be needed</a:t>
            </a:r>
            <a:endParaRPr lang="LID4096" sz="1867" b="1">
              <a:solidFill>
                <a:prstClr val="white">
                  <a:lumMod val="95000"/>
                </a:prstClr>
              </a:solidFill>
              <a:latin typeface="Fira Sans" panose="020B0503050000020004" pitchFamily="34" charset="0"/>
              <a:ea typeface="Fira Sans" panose="020B0503050000020004" pitchFamily="34" charset="0"/>
            </a:endParaRPr>
          </a:p>
        </p:txBody>
      </p:sp>
      <p:sp>
        <p:nvSpPr>
          <p:cNvPr id="10" name="Title 1">
            <a:extLst>
              <a:ext uri="{FF2B5EF4-FFF2-40B4-BE49-F238E27FC236}">
                <a16:creationId xmlns:a16="http://schemas.microsoft.com/office/drawing/2014/main" id="{1237D7C6-6F92-B606-8CA2-55CB83FF1413}"/>
              </a:ext>
            </a:extLst>
          </p:cNvPr>
          <p:cNvSpPr txBox="1">
            <a:spLocks/>
          </p:cNvSpPr>
          <p:nvPr/>
        </p:nvSpPr>
        <p:spPr>
          <a:xfrm>
            <a:off x="719338" y="5529129"/>
            <a:ext cx="9657409" cy="397844"/>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defRPr/>
            </a:pPr>
            <a:r>
              <a:rPr lang="en-US" sz="1867" b="1">
                <a:solidFill>
                  <a:prstClr val="white">
                    <a:lumMod val="95000"/>
                  </a:prstClr>
                </a:solidFill>
                <a:latin typeface="Fira Sans" panose="020B0503050000020004" pitchFamily="34" charset="0"/>
                <a:ea typeface="Fira Sans" panose="020B0503050000020004" pitchFamily="34" charset="0"/>
              </a:rPr>
              <a:t>Contact your data steward if you plan to process special categories personal data</a:t>
            </a:r>
            <a:endParaRPr lang="LID4096" sz="1867" b="1">
              <a:solidFill>
                <a:prstClr val="white">
                  <a:lumMod val="95000"/>
                </a:prstClr>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2474042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4" grpId="0"/>
      <p:bldP spid="10"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1069367" y="1138538"/>
            <a:ext cx="8844859" cy="18444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54">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If you are getting data from an external party, it’s best to have </a:t>
            </a:r>
            <a:r>
              <a:rPr lang="en-US" sz="3733" b="1">
                <a:solidFill>
                  <a:srgbClr val="FF904D"/>
                </a:solidFill>
                <a:latin typeface="Fira Sans" panose="020B0503050000020004" pitchFamily="34" charset="0"/>
                <a:ea typeface="Fira Sans" panose="020B0503050000020004" pitchFamily="34" charset="0"/>
              </a:rPr>
              <a:t>an agreement about data</a:t>
            </a:r>
          </a:p>
        </p:txBody>
      </p:sp>
      <p:sp>
        <p:nvSpPr>
          <p:cNvPr id="4" name="TextBox 3">
            <a:extLst>
              <a:ext uri="{FF2B5EF4-FFF2-40B4-BE49-F238E27FC236}">
                <a16:creationId xmlns:a16="http://schemas.microsoft.com/office/drawing/2014/main" id="{976751BD-B844-85BE-1002-B65ED59BAB8D}"/>
              </a:ext>
            </a:extLst>
          </p:cNvPr>
          <p:cNvSpPr txBox="1"/>
          <p:nvPr/>
        </p:nvSpPr>
        <p:spPr>
          <a:xfrm>
            <a:off x="417195" y="6457891"/>
            <a:ext cx="11774805" cy="318100"/>
          </a:xfrm>
          <a:prstGeom prst="rect">
            <a:avLst/>
          </a:prstGeom>
          <a:noFill/>
        </p:spPr>
        <p:txBody>
          <a:bodyPr wrap="square">
            <a:spAutoFit/>
          </a:bodyPr>
          <a:lstStyle/>
          <a:p>
            <a:pPr algn="r" defTabSz="914377">
              <a:defRPr/>
            </a:pPr>
            <a:r>
              <a:rPr lang="en-US" sz="1467">
                <a:solidFill>
                  <a:prstClr val="black">
                    <a:lumMod val="50000"/>
                    <a:lumOff val="50000"/>
                  </a:prstClr>
                </a:solidFill>
                <a:latin typeface="Fira Sans" panose="020B0503050000020004" pitchFamily="34" charset="0"/>
                <a:ea typeface="Fira Sans" panose="020B0503050000020004" pitchFamily="34" charset="0"/>
              </a:rPr>
              <a:t>Agreements | TU/e: https://</a:t>
            </a:r>
            <a:r>
              <a:rPr lang="en-US" sz="1467" err="1">
                <a:solidFill>
                  <a:prstClr val="black">
                    <a:lumMod val="50000"/>
                    <a:lumOff val="50000"/>
                  </a:prstClr>
                </a:solidFill>
                <a:latin typeface="Fira Sans" panose="020B0503050000020004" pitchFamily="34" charset="0"/>
                <a:ea typeface="Fira Sans" panose="020B0503050000020004" pitchFamily="34" charset="0"/>
              </a:rPr>
              <a:t>tuenl.sharepoint.com</a:t>
            </a:r>
            <a:r>
              <a:rPr lang="en-US" sz="1467">
                <a:solidFill>
                  <a:prstClr val="black">
                    <a:lumMod val="50000"/>
                    <a:lumOff val="50000"/>
                  </a:prstClr>
                </a:solidFill>
                <a:latin typeface="Fira Sans" panose="020B0503050000020004" pitchFamily="34" charset="0"/>
                <a:ea typeface="Fira Sans" panose="020B0503050000020004" pitchFamily="34" charset="0"/>
              </a:rPr>
              <a:t>/sites/intranet-privacy-security/</a:t>
            </a:r>
            <a:r>
              <a:rPr lang="en-US" sz="1467" err="1">
                <a:solidFill>
                  <a:prstClr val="black">
                    <a:lumMod val="50000"/>
                    <a:lumOff val="50000"/>
                  </a:prstClr>
                </a:solidFill>
                <a:latin typeface="Fira Sans" panose="020B0503050000020004" pitchFamily="34" charset="0"/>
                <a:ea typeface="Fira Sans" panose="020B0503050000020004" pitchFamily="34" charset="0"/>
              </a:rPr>
              <a:t>SitePages</a:t>
            </a:r>
            <a:r>
              <a:rPr lang="en-US" sz="1467">
                <a:solidFill>
                  <a:prstClr val="black">
                    <a:lumMod val="50000"/>
                    <a:lumOff val="50000"/>
                  </a:prstClr>
                </a:solidFill>
                <a:latin typeface="Fira Sans" panose="020B0503050000020004" pitchFamily="34" charset="0"/>
                <a:ea typeface="Fira Sans" panose="020B0503050000020004" pitchFamily="34" charset="0"/>
              </a:rPr>
              <a:t>/</a:t>
            </a:r>
            <a:r>
              <a:rPr lang="en-US" sz="1467" err="1">
                <a:solidFill>
                  <a:prstClr val="black">
                    <a:lumMod val="50000"/>
                    <a:lumOff val="50000"/>
                  </a:prstClr>
                </a:solidFill>
                <a:latin typeface="Fira Sans" panose="020B0503050000020004" pitchFamily="34" charset="0"/>
                <a:ea typeface="Fira Sans" panose="020B0503050000020004" pitchFamily="34" charset="0"/>
              </a:rPr>
              <a:t>agreements.aspx</a:t>
            </a:r>
            <a:endParaRPr lang="en-US" sz="1467">
              <a:solidFill>
                <a:prstClr val="black">
                  <a:lumMod val="50000"/>
                  <a:lumOff val="50000"/>
                </a:prstClr>
              </a:solidFill>
              <a:latin typeface="Fira Sans" panose="020B0503050000020004" pitchFamily="34" charset="0"/>
              <a:ea typeface="Fira Sans" panose="020B0503050000020004" pitchFamily="34" charset="0"/>
            </a:endParaRPr>
          </a:p>
        </p:txBody>
      </p:sp>
      <p:pic>
        <p:nvPicPr>
          <p:cNvPr id="3" name="Graphic 2">
            <a:extLst>
              <a:ext uri="{FF2B5EF4-FFF2-40B4-BE49-F238E27FC236}">
                <a16:creationId xmlns:a16="http://schemas.microsoft.com/office/drawing/2014/main" id="{878EEBB7-0A1B-BA9C-BB5C-C61EEA97CE4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495175" y="559631"/>
            <a:ext cx="1157813" cy="1157813"/>
          </a:xfrm>
          <a:prstGeom prst="rect">
            <a:avLst/>
          </a:prstGeom>
        </p:spPr>
      </p:pic>
      <p:pic>
        <p:nvPicPr>
          <p:cNvPr id="7" name="Picture 6">
            <a:extLst>
              <a:ext uri="{FF2B5EF4-FFF2-40B4-BE49-F238E27FC236}">
                <a16:creationId xmlns:a16="http://schemas.microsoft.com/office/drawing/2014/main" id="{5C01B0BA-39E7-EABD-9004-9C37EA8AD638}"/>
              </a:ext>
            </a:extLst>
          </p:cNvPr>
          <p:cNvPicPr>
            <a:picLocks noChangeAspect="1"/>
          </p:cNvPicPr>
          <p:nvPr/>
        </p:nvPicPr>
        <p:blipFill>
          <a:blip r:embed="rId5"/>
          <a:stretch>
            <a:fillRect/>
          </a:stretch>
        </p:blipFill>
        <p:spPr>
          <a:xfrm>
            <a:off x="1579614" y="3875041"/>
            <a:ext cx="9032772" cy="1705680"/>
          </a:xfrm>
          <a:prstGeom prst="rect">
            <a:avLst/>
          </a:prstGeom>
        </p:spPr>
      </p:pic>
      <p:sp>
        <p:nvSpPr>
          <p:cNvPr id="8" name="TextBox 7">
            <a:hlinkClick r:id="rId6"/>
            <a:extLst>
              <a:ext uri="{FF2B5EF4-FFF2-40B4-BE49-F238E27FC236}">
                <a16:creationId xmlns:a16="http://schemas.microsoft.com/office/drawing/2014/main" id="{956884FE-3F76-49D4-CD6B-D5E617C532D5}"/>
              </a:ext>
            </a:extLst>
          </p:cNvPr>
          <p:cNvSpPr txBox="1"/>
          <p:nvPr/>
        </p:nvSpPr>
        <p:spPr>
          <a:xfrm>
            <a:off x="3832174" y="5715125"/>
            <a:ext cx="4944847" cy="338554"/>
          </a:xfrm>
          <a:prstGeom prst="rect">
            <a:avLst/>
          </a:prstGeom>
          <a:noFill/>
        </p:spPr>
        <p:txBody>
          <a:bodyPr wrap="square">
            <a:spAutoFit/>
          </a:bodyPr>
          <a:lstStyle/>
          <a:p>
            <a:pPr defTabSz="914354">
              <a:defRPr/>
            </a:pPr>
            <a:r>
              <a:rPr lang="en-US" sz="1600" i="1">
                <a:solidFill>
                  <a:prstClr val="white"/>
                </a:solidFill>
                <a:latin typeface="Fira Sans" panose="020B0503050000020004" pitchFamily="34" charset="0"/>
                <a:ea typeface="Fira Sans" panose="020B0503050000020004" pitchFamily="34" charset="0"/>
              </a:rPr>
              <a:t>Data Sharing Agreement Template TU/e Receiver</a:t>
            </a:r>
            <a:endParaRPr lang="LID4096" sz="1600" i="1">
              <a:solidFill>
                <a:srgbClr val="FF904D"/>
              </a:solidFill>
              <a:latin typeface="Fira Sans" panose="020B0503050000020004" pitchFamily="34" charset="0"/>
              <a:ea typeface="Fira Sans" panose="020B0503050000020004" pitchFamily="34" charset="0"/>
            </a:endParaRPr>
          </a:p>
        </p:txBody>
      </p:sp>
      <p:sp>
        <p:nvSpPr>
          <p:cNvPr id="9" name="Title 1">
            <a:extLst>
              <a:ext uri="{FF2B5EF4-FFF2-40B4-BE49-F238E27FC236}">
                <a16:creationId xmlns:a16="http://schemas.microsoft.com/office/drawing/2014/main" id="{0254AEE8-B4FE-C5BC-E495-294F06960EC7}"/>
              </a:ext>
            </a:extLst>
          </p:cNvPr>
          <p:cNvSpPr txBox="1">
            <a:spLocks/>
          </p:cNvSpPr>
          <p:nvPr/>
        </p:nvSpPr>
        <p:spPr>
          <a:xfrm>
            <a:off x="1069368" y="3211075"/>
            <a:ext cx="9659593" cy="397844"/>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defRPr/>
            </a:pPr>
            <a:r>
              <a:rPr lang="en-US" sz="2133" b="1">
                <a:solidFill>
                  <a:prstClr val="white">
                    <a:lumMod val="95000"/>
                  </a:prstClr>
                </a:solidFill>
                <a:latin typeface="Fira Sans" panose="020B0503050000020004" pitchFamily="34" charset="0"/>
                <a:ea typeface="Fira Sans" panose="020B0503050000020004" pitchFamily="34" charset="0"/>
              </a:rPr>
              <a:t>Will your party agree to publish your data? </a:t>
            </a:r>
            <a:endParaRPr lang="LID4096" sz="2133" b="1">
              <a:solidFill>
                <a:prstClr val="white">
                  <a:lumMod val="95000"/>
                </a:prstClr>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2687391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2F008A8-78C0-541C-45D6-F215C2E056A7}"/>
              </a:ext>
            </a:extLst>
          </p:cNvPr>
          <p:cNvSpPr txBox="1">
            <a:spLocks/>
          </p:cNvSpPr>
          <p:nvPr/>
        </p:nvSpPr>
        <p:spPr>
          <a:xfrm>
            <a:off x="1098625" y="2125664"/>
            <a:ext cx="5172225" cy="2289085"/>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54">
              <a:defRPr/>
            </a:pPr>
            <a:r>
              <a:rPr lang="en-US" sz="3733" b="1">
                <a:solidFill>
                  <a:prstClr val="white"/>
                </a:solidFill>
                <a:latin typeface="Fira Sans" panose="020B0503050000020004" pitchFamily="34" charset="0"/>
                <a:ea typeface="Fira Sans" panose="020B0503050000020004" pitchFamily="34" charset="0"/>
              </a:rPr>
              <a:t>When writing a grant proposal, it’s best to reserve funding for </a:t>
            </a:r>
            <a:r>
              <a:rPr lang="en-US" sz="3733" b="1">
                <a:solidFill>
                  <a:srgbClr val="FF904D"/>
                </a:solidFill>
                <a:latin typeface="Fira Sans" panose="020B0503050000020004" pitchFamily="34" charset="0"/>
                <a:ea typeface="Fira Sans" panose="020B0503050000020004" pitchFamily="34" charset="0"/>
              </a:rPr>
              <a:t>RDM-related costs</a:t>
            </a:r>
            <a:endParaRPr lang="LID4096" sz="3733" b="1">
              <a:solidFill>
                <a:srgbClr val="FF904D"/>
              </a:solidFill>
              <a:latin typeface="Fira Sans" panose="020B0503050000020004" pitchFamily="34" charset="0"/>
              <a:ea typeface="Fira Sans" panose="020B0503050000020004" pitchFamily="34" charset="0"/>
            </a:endParaRPr>
          </a:p>
        </p:txBody>
      </p:sp>
      <p:sp>
        <p:nvSpPr>
          <p:cNvPr id="9" name="TextBox 8">
            <a:extLst>
              <a:ext uri="{FF2B5EF4-FFF2-40B4-BE49-F238E27FC236}">
                <a16:creationId xmlns:a16="http://schemas.microsoft.com/office/drawing/2014/main" id="{DDC3A2EF-4C09-A1F1-663F-D727CA083346}"/>
              </a:ext>
            </a:extLst>
          </p:cNvPr>
          <p:cNvSpPr txBox="1"/>
          <p:nvPr/>
        </p:nvSpPr>
        <p:spPr>
          <a:xfrm>
            <a:off x="6596914" y="2203249"/>
            <a:ext cx="4781540" cy="2103589"/>
          </a:xfrm>
          <a:prstGeom prst="rect">
            <a:avLst/>
          </a:prstGeom>
          <a:noFill/>
        </p:spPr>
        <p:txBody>
          <a:bodyPr wrap="square">
            <a:spAutoFit/>
          </a:bodyPr>
          <a:lstStyle/>
          <a:p>
            <a:pPr defTabSz="914354">
              <a:defRPr/>
            </a:pPr>
            <a:r>
              <a:rPr lang="en-US" sz="1867" i="1">
                <a:solidFill>
                  <a:prstClr val="white"/>
                </a:solidFill>
                <a:latin typeface="Fira Sans" panose="020B0503050000020004" pitchFamily="34" charset="0"/>
                <a:ea typeface="Fira Sans" panose="020B0503050000020004" pitchFamily="34" charset="0"/>
              </a:rPr>
              <a:t>“Data management and making the data FAIR (assigning DOI, describing the data, assigning metadata to the data, etc.) is part of the ongoing research activities of involved researchers. Although we do not foresee any extra expenses, a budget of €5000 is reserved for RDM purposes.”</a:t>
            </a:r>
            <a:endParaRPr lang="LID4096" sz="1867" i="1">
              <a:solidFill>
                <a:srgbClr val="FF904D"/>
              </a:solidFill>
              <a:latin typeface="Fira Sans" panose="020B0503050000020004" pitchFamily="34" charset="0"/>
              <a:ea typeface="Fira Sans" panose="020B0503050000020004" pitchFamily="34" charset="0"/>
            </a:endParaRPr>
          </a:p>
        </p:txBody>
      </p:sp>
      <p:pic>
        <p:nvPicPr>
          <p:cNvPr id="10" name="Graphic 9">
            <a:extLst>
              <a:ext uri="{FF2B5EF4-FFF2-40B4-BE49-F238E27FC236}">
                <a16:creationId xmlns:a16="http://schemas.microsoft.com/office/drawing/2014/main" id="{FCE4AA15-025D-9C02-6704-01F88D1E93C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039042" y="363993"/>
            <a:ext cx="1339412" cy="1339412"/>
          </a:xfrm>
          <a:prstGeom prst="rect">
            <a:avLst/>
          </a:prstGeom>
        </p:spPr>
      </p:pic>
      <p:sp>
        <p:nvSpPr>
          <p:cNvPr id="13" name="TextBox 12">
            <a:extLst>
              <a:ext uri="{FF2B5EF4-FFF2-40B4-BE49-F238E27FC236}">
                <a16:creationId xmlns:a16="http://schemas.microsoft.com/office/drawing/2014/main" id="{9E97B5A1-DB0B-7E75-73CA-41EAEBBFC4DF}"/>
              </a:ext>
            </a:extLst>
          </p:cNvPr>
          <p:cNvSpPr txBox="1"/>
          <p:nvPr/>
        </p:nvSpPr>
        <p:spPr>
          <a:xfrm>
            <a:off x="5850903" y="6106416"/>
            <a:ext cx="6096000" cy="502573"/>
          </a:xfrm>
          <a:prstGeom prst="rect">
            <a:avLst/>
          </a:prstGeom>
          <a:noFill/>
        </p:spPr>
        <p:txBody>
          <a:bodyPr wrap="square">
            <a:spAutoFit/>
          </a:bodyPr>
          <a:lstStyle/>
          <a:p>
            <a:pPr algn="r" defTabSz="914377">
              <a:defRPr/>
            </a:pPr>
            <a:r>
              <a:rPr lang="en-US" sz="1333">
                <a:solidFill>
                  <a:prstClr val="white">
                    <a:lumMod val="50000"/>
                  </a:prstClr>
                </a:solidFill>
                <a:latin typeface="Fira Sans" panose="020B0503050000020004" pitchFamily="34" charset="0"/>
                <a:ea typeface="Fira Sans" panose="020B0503050000020004" pitchFamily="34" charset="0"/>
              </a:rPr>
              <a:t>Costs of data management | UU </a:t>
            </a:r>
            <a:r>
              <a:rPr lang="en-US" sz="1333">
                <a:solidFill>
                  <a:prstClr val="white">
                    <a:lumMod val="50000"/>
                  </a:prstClr>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https://</a:t>
            </a:r>
            <a:r>
              <a:rPr lang="en-US" sz="1333" err="1">
                <a:solidFill>
                  <a:prstClr val="white">
                    <a:lumMod val="50000"/>
                  </a:prstClr>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www.uu.nl</a:t>
            </a:r>
            <a:r>
              <a:rPr lang="en-US" sz="1333">
                <a:solidFill>
                  <a:prstClr val="white">
                    <a:lumMod val="50000"/>
                  </a:prstClr>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a:t>
            </a:r>
            <a:r>
              <a:rPr lang="en-US" sz="1333" err="1">
                <a:solidFill>
                  <a:prstClr val="white">
                    <a:lumMod val="50000"/>
                  </a:prstClr>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en</a:t>
            </a:r>
            <a:r>
              <a:rPr lang="en-US" sz="1333">
                <a:solidFill>
                  <a:prstClr val="white">
                    <a:lumMod val="50000"/>
                  </a:prstClr>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/research/research-data-management/guides/costs-of-data-management</a:t>
            </a:r>
            <a:endParaRPr lang="en-US" sz="1333">
              <a:solidFill>
                <a:prstClr val="white">
                  <a:lumMod val="50000"/>
                </a:prstClr>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1960752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E33205-B133-652B-3614-5F2918276DEC}"/>
              </a:ext>
            </a:extLst>
          </p:cNvPr>
          <p:cNvSpPr>
            <a:spLocks noGrp="1"/>
          </p:cNvSpPr>
          <p:nvPr>
            <p:ph type="title"/>
          </p:nvPr>
        </p:nvSpPr>
        <p:spPr>
          <a:xfrm>
            <a:off x="1150095" y="2729067"/>
            <a:ext cx="10312079" cy="1399867"/>
          </a:xfrm>
        </p:spPr>
        <p:txBody>
          <a:bodyPr/>
          <a:lstStyle/>
          <a:p>
            <a:r>
              <a:rPr lang="en-US" sz="3733"/>
              <a:t>We’ll try out the Research Cockpit later today</a:t>
            </a:r>
          </a:p>
        </p:txBody>
      </p:sp>
    </p:spTree>
    <p:extLst>
      <p:ext uri="{BB962C8B-B14F-4D97-AF65-F5344CB8AC3E}">
        <p14:creationId xmlns:p14="http://schemas.microsoft.com/office/powerpoint/2010/main" val="36497732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9F63D4AC-C67A-AE0D-0F1E-A8BA8266F9D5}"/>
              </a:ext>
            </a:extLst>
          </p:cNvPr>
          <p:cNvSpPr txBox="1"/>
          <p:nvPr/>
        </p:nvSpPr>
        <p:spPr>
          <a:xfrm>
            <a:off x="2342990" y="2726178"/>
            <a:ext cx="3347309" cy="1569660"/>
          </a:xfrm>
          <a:prstGeom prst="rect">
            <a:avLst/>
          </a:prstGeom>
          <a:noFill/>
        </p:spPr>
        <p:txBody>
          <a:bodyPr wrap="square" rtlCol="0">
            <a:spAutoFit/>
          </a:bodyPr>
          <a:lstStyle/>
          <a:p>
            <a:pPr algn="ctr" defTabSz="914377">
              <a:defRPr/>
            </a:pPr>
            <a:r>
              <a:rPr lang="en-US" sz="4800" b="1">
                <a:solidFill>
                  <a:prstClr val="white"/>
                </a:solidFill>
                <a:latin typeface="Fira Sans" panose="020B0503050000020004" pitchFamily="34" charset="0"/>
                <a:ea typeface="Fira Sans" panose="020B0503050000020004" pitchFamily="34" charset="0"/>
                <a:cs typeface="Arial" panose="020B0604020202020204" pitchFamily="34" charset="0"/>
              </a:rPr>
              <a:t>Collecting Phase</a:t>
            </a:r>
            <a:endParaRPr lang="LID4096" sz="4800" b="1">
              <a:solidFill>
                <a:prstClr val="white"/>
              </a:solidFill>
              <a:latin typeface="Fira Sans" panose="020B0503050000020004" pitchFamily="34" charset="0"/>
              <a:ea typeface="Fira Sans" panose="020B0503050000020004" pitchFamily="34" charset="0"/>
              <a:cs typeface="Arial" panose="020B0604020202020204" pitchFamily="34" charset="0"/>
            </a:endParaRPr>
          </a:p>
        </p:txBody>
      </p:sp>
      <p:pic>
        <p:nvPicPr>
          <p:cNvPr id="2" name="Graphic 1">
            <a:extLst>
              <a:ext uri="{FF2B5EF4-FFF2-40B4-BE49-F238E27FC236}">
                <a16:creationId xmlns:a16="http://schemas.microsoft.com/office/drawing/2014/main" id="{44D868CA-E23A-578A-A554-2875C8A5AC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979744" y="2451392"/>
            <a:ext cx="1955217" cy="1955217"/>
          </a:xfrm>
          <a:prstGeom prst="rect">
            <a:avLst/>
          </a:prstGeom>
        </p:spPr>
      </p:pic>
    </p:spTree>
    <p:extLst>
      <p:ext uri="{BB962C8B-B14F-4D97-AF65-F5344CB8AC3E}">
        <p14:creationId xmlns:p14="http://schemas.microsoft.com/office/powerpoint/2010/main" val="30980683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917101" y="1062295"/>
            <a:ext cx="8987719" cy="121543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Set your </a:t>
            </a:r>
            <a:r>
              <a:rPr lang="en-US" sz="3733" b="1">
                <a:solidFill>
                  <a:srgbClr val="FF904D"/>
                </a:solidFill>
                <a:latin typeface="Fira Sans" panose="020B0503050000020004" pitchFamily="34" charset="0"/>
                <a:ea typeface="Fira Sans" panose="020B0503050000020004" pitchFamily="34" charset="0"/>
              </a:rPr>
              <a:t>folder structure </a:t>
            </a:r>
            <a:r>
              <a:rPr lang="en-US" sz="3733" b="1">
                <a:solidFill>
                  <a:prstClr val="white"/>
                </a:solidFill>
                <a:latin typeface="Fira Sans" panose="020B0503050000020004" pitchFamily="34" charset="0"/>
                <a:ea typeface="Fira Sans" panose="020B0503050000020004" pitchFamily="34" charset="0"/>
              </a:rPr>
              <a:t>and document it in the README file</a:t>
            </a:r>
          </a:p>
        </p:txBody>
      </p:sp>
      <p:sp>
        <p:nvSpPr>
          <p:cNvPr id="4" name="TextBox 3">
            <a:extLst>
              <a:ext uri="{FF2B5EF4-FFF2-40B4-BE49-F238E27FC236}">
                <a16:creationId xmlns:a16="http://schemas.microsoft.com/office/drawing/2014/main" id="{8351B754-1757-91D5-2434-190DCFD60C9F}"/>
              </a:ext>
            </a:extLst>
          </p:cNvPr>
          <p:cNvSpPr txBox="1"/>
          <p:nvPr/>
        </p:nvSpPr>
        <p:spPr>
          <a:xfrm>
            <a:off x="4392985" y="2691534"/>
            <a:ext cx="3560840" cy="3540200"/>
          </a:xfrm>
          <a:prstGeom prst="rect">
            <a:avLst/>
          </a:prstGeom>
          <a:noFill/>
        </p:spPr>
        <p:txBody>
          <a:bodyPr wrap="square">
            <a:spAutoFit/>
          </a:bodyPr>
          <a:lstStyle/>
          <a:p>
            <a:pPr defTabSz="914377">
              <a:defRPr/>
            </a:pPr>
            <a:r>
              <a:rPr lang="en-US" sz="1867">
                <a:solidFill>
                  <a:prstClr val="white">
                    <a:lumMod val="95000"/>
                  </a:prstClr>
                </a:solidFill>
                <a:latin typeface="Fira Code" pitchFamily="49" charset="0"/>
              </a:rPr>
              <a:t>. </a:t>
            </a:r>
          </a:p>
          <a:p>
            <a:pPr defTabSz="914377">
              <a:defRPr/>
            </a:pPr>
            <a:r>
              <a:rPr lang="en-US" sz="1867">
                <a:solidFill>
                  <a:prstClr val="white">
                    <a:lumMod val="95000"/>
                  </a:prstClr>
                </a:solidFill>
                <a:latin typeface="Fira Code" pitchFamily="49" charset="0"/>
              </a:rPr>
              <a:t>├── </a:t>
            </a:r>
            <a:r>
              <a:rPr lang="en-US" sz="1867" err="1">
                <a:solidFill>
                  <a:prstClr val="white">
                    <a:lumMod val="95000"/>
                  </a:prstClr>
                </a:solidFill>
                <a:latin typeface="Fira Code" pitchFamily="49" charset="0"/>
              </a:rPr>
              <a:t>README.md</a:t>
            </a:r>
            <a:endParaRPr lang="en-US" sz="1867">
              <a:solidFill>
                <a:prstClr val="white">
                  <a:lumMod val="95000"/>
                </a:prstClr>
              </a:solidFill>
              <a:latin typeface="Fira Code" pitchFamily="49" charset="0"/>
            </a:endParaRPr>
          </a:p>
          <a:p>
            <a:pPr defTabSz="914377">
              <a:defRPr/>
            </a:pPr>
            <a:r>
              <a:rPr lang="en-US" sz="1867">
                <a:solidFill>
                  <a:prstClr val="white">
                    <a:lumMod val="95000"/>
                  </a:prstClr>
                </a:solidFill>
                <a:latin typeface="Fira Code" pitchFamily="49" charset="0"/>
              </a:rPr>
              <a:t>├── </a:t>
            </a:r>
            <a:r>
              <a:rPr lang="en-US" sz="1867" err="1">
                <a:solidFill>
                  <a:prstClr val="white">
                    <a:lumMod val="95000"/>
                  </a:prstClr>
                </a:solidFill>
                <a:latin typeface="Fira Code" pitchFamily="49" charset="0"/>
              </a:rPr>
              <a:t>metadata.json</a:t>
            </a:r>
            <a:r>
              <a:rPr lang="en-US" sz="1867">
                <a:solidFill>
                  <a:prstClr val="white">
                    <a:lumMod val="95000"/>
                  </a:prstClr>
                </a:solidFill>
                <a:latin typeface="Fira Code" pitchFamily="49" charset="0"/>
              </a:rPr>
              <a:t> </a:t>
            </a:r>
          </a:p>
          <a:p>
            <a:pPr defTabSz="914377">
              <a:defRPr/>
            </a:pPr>
            <a:r>
              <a:rPr lang="en-US" sz="1867">
                <a:solidFill>
                  <a:prstClr val="white">
                    <a:lumMod val="95000"/>
                  </a:prstClr>
                </a:solidFill>
                <a:latin typeface="Fira Code" pitchFamily="49" charset="0"/>
              </a:rPr>
              <a:t>├── data/ </a:t>
            </a:r>
          </a:p>
          <a:p>
            <a:pPr defTabSz="914377">
              <a:defRPr/>
            </a:pPr>
            <a:r>
              <a:rPr lang="en-US" sz="1867">
                <a:solidFill>
                  <a:prstClr val="white">
                    <a:lumMod val="95000"/>
                  </a:prstClr>
                </a:solidFill>
                <a:latin typeface="Fira Code" pitchFamily="49" charset="0"/>
              </a:rPr>
              <a:t>│ ├── raw </a:t>
            </a:r>
          </a:p>
          <a:p>
            <a:pPr defTabSz="914377">
              <a:defRPr/>
            </a:pPr>
            <a:r>
              <a:rPr lang="en-US" sz="1867">
                <a:solidFill>
                  <a:prstClr val="white">
                    <a:lumMod val="95000"/>
                  </a:prstClr>
                </a:solidFill>
                <a:latin typeface="Fira Code" pitchFamily="49" charset="0"/>
              </a:rPr>
              <a:t>│ └── processed </a:t>
            </a:r>
          </a:p>
          <a:p>
            <a:pPr defTabSz="914377">
              <a:defRPr/>
            </a:pPr>
            <a:r>
              <a:rPr lang="en-US" sz="1867">
                <a:solidFill>
                  <a:prstClr val="white">
                    <a:lumMod val="95000"/>
                  </a:prstClr>
                </a:solidFill>
                <a:latin typeface="Fira Code" pitchFamily="49" charset="0"/>
              </a:rPr>
              <a:t>├── code/ </a:t>
            </a:r>
          </a:p>
          <a:p>
            <a:pPr defTabSz="914377">
              <a:defRPr/>
            </a:pPr>
            <a:r>
              <a:rPr lang="en-US" sz="1867">
                <a:solidFill>
                  <a:prstClr val="white">
                    <a:lumMod val="95000"/>
                  </a:prstClr>
                </a:solidFill>
                <a:latin typeface="Fira Code" pitchFamily="49" charset="0"/>
              </a:rPr>
              <a:t>├── output/ </a:t>
            </a:r>
          </a:p>
          <a:p>
            <a:pPr defTabSz="914377">
              <a:defRPr/>
            </a:pPr>
            <a:r>
              <a:rPr lang="en-US" sz="1867">
                <a:solidFill>
                  <a:prstClr val="white">
                    <a:lumMod val="95000"/>
                  </a:prstClr>
                </a:solidFill>
                <a:latin typeface="Fira Code" pitchFamily="49" charset="0"/>
              </a:rPr>
              <a:t>└── documentation/</a:t>
            </a:r>
          </a:p>
          <a:p>
            <a:pPr defTabSz="914377">
              <a:defRPr/>
            </a:pPr>
            <a:r>
              <a:rPr lang="en-US" sz="1867">
                <a:solidFill>
                  <a:prstClr val="white">
                    <a:lumMod val="95000"/>
                  </a:prstClr>
                </a:solidFill>
                <a:latin typeface="Fira Code" pitchFamily="49" charset="0"/>
              </a:rPr>
              <a:t> ├── methods </a:t>
            </a:r>
          </a:p>
          <a:p>
            <a:pPr defTabSz="914377">
              <a:defRPr/>
            </a:pPr>
            <a:r>
              <a:rPr lang="en-US" sz="1867">
                <a:solidFill>
                  <a:prstClr val="white">
                    <a:lumMod val="95000"/>
                  </a:prstClr>
                </a:solidFill>
                <a:latin typeface="Fira Code" pitchFamily="49" charset="0"/>
              </a:rPr>
              <a:t> ├── </a:t>
            </a:r>
            <a:r>
              <a:rPr lang="en-US" sz="1867" err="1">
                <a:solidFill>
                  <a:prstClr val="white">
                    <a:lumMod val="95000"/>
                  </a:prstClr>
                </a:solidFill>
                <a:latin typeface="Fira Code" pitchFamily="49" charset="0"/>
              </a:rPr>
              <a:t>lab_notebooks</a:t>
            </a:r>
            <a:r>
              <a:rPr lang="en-US" sz="1867">
                <a:solidFill>
                  <a:prstClr val="white">
                    <a:lumMod val="95000"/>
                  </a:prstClr>
                </a:solidFill>
                <a:latin typeface="Fira Code" pitchFamily="49" charset="0"/>
              </a:rPr>
              <a:t> </a:t>
            </a:r>
          </a:p>
          <a:p>
            <a:pPr defTabSz="914377">
              <a:defRPr/>
            </a:pPr>
            <a:r>
              <a:rPr lang="en-US" sz="1867">
                <a:solidFill>
                  <a:prstClr val="white">
                    <a:lumMod val="95000"/>
                  </a:prstClr>
                </a:solidFill>
                <a:latin typeface="Fira Code" pitchFamily="49" charset="0"/>
              </a:rPr>
              <a:t> └── administration</a:t>
            </a:r>
            <a:endParaRPr lang="en-NL" sz="1867">
              <a:solidFill>
                <a:prstClr val="white">
                  <a:lumMod val="95000"/>
                </a:prstClr>
              </a:solidFill>
              <a:latin typeface="Calibri"/>
            </a:endParaRPr>
          </a:p>
        </p:txBody>
      </p:sp>
    </p:spTree>
    <p:extLst>
      <p:ext uri="{BB962C8B-B14F-4D97-AF65-F5344CB8AC3E}">
        <p14:creationId xmlns:p14="http://schemas.microsoft.com/office/powerpoint/2010/main" val="31734359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1157553" y="2288242"/>
            <a:ext cx="7588700" cy="185352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cs typeface="Fira Code" pitchFamily="49" charset="0"/>
              </a:rPr>
              <a:t>Make a</a:t>
            </a:r>
            <a:r>
              <a:rPr lang="en-US" sz="3733" b="1">
                <a:solidFill>
                  <a:prstClr val="black"/>
                </a:solidFill>
                <a:latin typeface="Fira Sans" panose="020B0503050000020004" pitchFamily="34" charset="0"/>
                <a:ea typeface="Fira Sans" panose="020B0503050000020004" pitchFamily="34" charset="0"/>
                <a:cs typeface="Fira Code" pitchFamily="49" charset="0"/>
              </a:rPr>
              <a:t> </a:t>
            </a:r>
            <a:r>
              <a:rPr lang="en-US" sz="3733" b="1">
                <a:solidFill>
                  <a:srgbClr val="FF904D"/>
                </a:solidFill>
                <a:latin typeface="Fira Sans" panose="020B0503050000020004" pitchFamily="34" charset="0"/>
                <a:ea typeface="Fira Sans" panose="020B0503050000020004" pitchFamily="34" charset="0"/>
                <a:cs typeface="Fira Code" pitchFamily="49" charset="0"/>
              </a:rPr>
              <a:t>README</a:t>
            </a:r>
            <a:r>
              <a:rPr lang="en-US" sz="3733" b="1">
                <a:solidFill>
                  <a:prstClr val="black"/>
                </a:solidFill>
                <a:latin typeface="Fira Sans" panose="020B0503050000020004" pitchFamily="34" charset="0"/>
                <a:ea typeface="Fira Sans" panose="020B0503050000020004" pitchFamily="34" charset="0"/>
                <a:cs typeface="Fira Code" pitchFamily="49" charset="0"/>
              </a:rPr>
              <a:t> </a:t>
            </a:r>
            <a:r>
              <a:rPr lang="en-US" sz="3733" b="1">
                <a:solidFill>
                  <a:prstClr val="white"/>
                </a:solidFill>
                <a:latin typeface="Fira Sans" panose="020B0503050000020004" pitchFamily="34" charset="0"/>
                <a:ea typeface="Fira Sans" panose="020B0503050000020004" pitchFamily="34" charset="0"/>
                <a:cs typeface="Fira Code" pitchFamily="49" charset="0"/>
              </a:rPr>
              <a:t>file to make your data human-friendly</a:t>
            </a:r>
          </a:p>
        </p:txBody>
      </p:sp>
      <p:sp>
        <p:nvSpPr>
          <p:cNvPr id="3" name="Content Placeholder 2">
            <a:extLst>
              <a:ext uri="{FF2B5EF4-FFF2-40B4-BE49-F238E27FC236}">
                <a16:creationId xmlns:a16="http://schemas.microsoft.com/office/drawing/2014/main" id="{5D8C4BF3-BAC3-F70B-73D0-7677D940A849}"/>
              </a:ext>
            </a:extLst>
          </p:cNvPr>
          <p:cNvSpPr txBox="1">
            <a:spLocks/>
          </p:cNvSpPr>
          <p:nvPr/>
        </p:nvSpPr>
        <p:spPr>
          <a:xfrm>
            <a:off x="1157553" y="3733759"/>
            <a:ext cx="5594260" cy="10140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a:solidFill>
                  <a:prstClr val="white">
                    <a:lumMod val="95000"/>
                  </a:prstClr>
                </a:solidFill>
                <a:latin typeface="Fira Sans" panose="020B0503050000020004" pitchFamily="34" charset="0"/>
                <a:ea typeface="Fira Sans" panose="020B0503050000020004" pitchFamily="34" charset="0"/>
                <a:cs typeface="Fira Code" pitchFamily="49" charset="0"/>
              </a:rPr>
              <a:t>No one can read your mind—not even you in the future</a:t>
            </a:r>
          </a:p>
        </p:txBody>
      </p:sp>
      <p:sp>
        <p:nvSpPr>
          <p:cNvPr id="5" name="TextBox 4">
            <a:extLst>
              <a:ext uri="{FF2B5EF4-FFF2-40B4-BE49-F238E27FC236}">
                <a16:creationId xmlns:a16="http://schemas.microsoft.com/office/drawing/2014/main" id="{5AE3986F-4E0D-FAE4-52C5-810491D17263}"/>
              </a:ext>
            </a:extLst>
          </p:cNvPr>
          <p:cNvSpPr txBox="1"/>
          <p:nvPr/>
        </p:nvSpPr>
        <p:spPr>
          <a:xfrm>
            <a:off x="5508434" y="6368007"/>
            <a:ext cx="6683567" cy="523028"/>
          </a:xfrm>
          <a:prstGeom prst="rect">
            <a:avLst/>
          </a:prstGeom>
          <a:noFill/>
        </p:spPr>
        <p:txBody>
          <a:bodyPr wrap="square" rtlCol="0">
            <a:spAutoFit/>
          </a:bodyPr>
          <a:lstStyle/>
          <a:p>
            <a:pPr algn="r" defTabSz="914377">
              <a:defRPr/>
            </a:pPr>
            <a:r>
              <a:rPr lang="en-US" sz="933">
                <a:solidFill>
                  <a:prstClr val="black">
                    <a:lumMod val="50000"/>
                    <a:lumOff val="50000"/>
                  </a:prstClr>
                </a:solidFill>
                <a:latin typeface="Fira Sans" panose="020B0503050000020004" pitchFamily="34" charset="0"/>
                <a:ea typeface="Fira Sans" panose="020B0503050000020004" pitchFamily="34" charset="0"/>
                <a:cs typeface="Fira Code" pitchFamily="49" charset="0"/>
                <a:hlinkClick r:id="rId3">
                  <a:extLst>
                    <a:ext uri="{A12FA001-AC4F-418D-AE19-62706E023703}">
                      <ahyp:hlinkClr xmlns:ahyp="http://schemas.microsoft.com/office/drawing/2018/hyperlinkcolor" val="tx"/>
                    </a:ext>
                  </a:extLst>
                </a:hlinkClick>
              </a:rPr>
              <a:t>Make a README: makeareadme.com/</a:t>
            </a:r>
            <a:endParaRPr lang="en-US" sz="933">
              <a:solidFill>
                <a:prstClr val="black">
                  <a:lumMod val="50000"/>
                  <a:lumOff val="50000"/>
                </a:prstClr>
              </a:solidFill>
              <a:latin typeface="Fira Sans" panose="020B0503050000020004" pitchFamily="34" charset="0"/>
              <a:ea typeface="Fira Sans" panose="020B0503050000020004" pitchFamily="34" charset="0"/>
              <a:cs typeface="Fira Code" pitchFamily="49" charset="0"/>
            </a:endParaRPr>
          </a:p>
          <a:p>
            <a:pPr algn="r" defTabSz="914377">
              <a:defRPr/>
            </a:pPr>
            <a:r>
              <a:rPr lang="en-US" sz="933">
                <a:solidFill>
                  <a:prstClr val="black">
                    <a:lumMod val="50000"/>
                    <a:lumOff val="50000"/>
                  </a:prstClr>
                </a:solidFill>
                <a:latin typeface="Fira Sans" panose="020B0503050000020004" pitchFamily="34" charset="0"/>
                <a:ea typeface="Fira Sans" panose="020B0503050000020004" pitchFamily="34" charset="0"/>
                <a:cs typeface="Fira Code" pitchFamily="49" charset="0"/>
                <a:hlinkClick r:id="rId4">
                  <a:extLst>
                    <a:ext uri="{A12FA001-AC4F-418D-AE19-62706E023703}">
                      <ahyp:hlinkClr xmlns:ahyp="http://schemas.microsoft.com/office/drawing/2018/hyperlinkcolor" val="tx"/>
                    </a:ext>
                  </a:extLst>
                </a:hlinkClick>
              </a:rPr>
              <a:t>Guide to writing “readme” style metadata | Cornell: data.research.cornell.edu/data-management/sharing/readme/</a:t>
            </a:r>
            <a:endParaRPr lang="en-US" sz="933">
              <a:solidFill>
                <a:prstClr val="black">
                  <a:lumMod val="50000"/>
                  <a:lumOff val="50000"/>
                </a:prstClr>
              </a:solidFill>
              <a:latin typeface="Fira Sans" panose="020B0503050000020004" pitchFamily="34" charset="0"/>
              <a:ea typeface="Fira Sans" panose="020B0503050000020004" pitchFamily="34" charset="0"/>
              <a:cs typeface="Fira Code" pitchFamily="49" charset="0"/>
            </a:endParaRPr>
          </a:p>
          <a:p>
            <a:pPr algn="r" defTabSz="914377">
              <a:defRPr/>
            </a:pPr>
            <a:endParaRPr lang="en-US" sz="933">
              <a:solidFill>
                <a:prstClr val="black">
                  <a:lumMod val="50000"/>
                  <a:lumOff val="50000"/>
                </a:prstClr>
              </a:solidFill>
              <a:latin typeface="Fira Sans" panose="020B0503050000020004" pitchFamily="34" charset="0"/>
              <a:ea typeface="Fira Sans" panose="020B0503050000020004" pitchFamily="34" charset="0"/>
              <a:cs typeface="Fira Code" pitchFamily="49" charset="0"/>
            </a:endParaRPr>
          </a:p>
        </p:txBody>
      </p:sp>
    </p:spTree>
    <p:extLst>
      <p:ext uri="{BB962C8B-B14F-4D97-AF65-F5344CB8AC3E}">
        <p14:creationId xmlns:p14="http://schemas.microsoft.com/office/powerpoint/2010/main" val="17696122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computer with a screen on it&#10;&#10;Description automatically generated">
            <a:extLst>
              <a:ext uri="{FF2B5EF4-FFF2-40B4-BE49-F238E27FC236}">
                <a16:creationId xmlns:a16="http://schemas.microsoft.com/office/drawing/2014/main" id="{DDA582E2-99CA-716F-A8CA-5F15C35776AC}"/>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7605485" y="0"/>
            <a:ext cx="4586515" cy="6858000"/>
          </a:xfrm>
          <a:prstGeom prst="rect">
            <a:avLst/>
          </a:prstGeom>
        </p:spPr>
      </p:pic>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739959" y="953902"/>
            <a:ext cx="6807469" cy="165234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lumMod val="95000"/>
                  </a:prstClr>
                </a:solidFill>
                <a:latin typeface="Fira Sans" panose="020B0503050000020004" pitchFamily="34" charset="0"/>
                <a:ea typeface="Fira Sans" panose="020B0503050000020004" pitchFamily="34" charset="0"/>
              </a:rPr>
              <a:t>A </a:t>
            </a:r>
            <a:r>
              <a:rPr lang="en-US" sz="3733" b="1">
                <a:solidFill>
                  <a:srgbClr val="FF904D"/>
                </a:solidFill>
                <a:latin typeface="Fira Sans" panose="020B0503050000020004" pitchFamily="34" charset="0"/>
                <a:ea typeface="Fira Sans" panose="020B0503050000020004" pitchFamily="34" charset="0"/>
              </a:rPr>
              <a:t>metadata</a:t>
            </a:r>
            <a:r>
              <a:rPr lang="en-US" sz="3733" b="1">
                <a:solidFill>
                  <a:prstClr val="white">
                    <a:lumMod val="95000"/>
                  </a:prstClr>
                </a:solidFill>
                <a:latin typeface="Fira Sans" panose="020B0503050000020004" pitchFamily="34" charset="0"/>
                <a:ea typeface="Fira Sans" panose="020B0503050000020004" pitchFamily="34" charset="0"/>
              </a:rPr>
              <a:t> file makes your data machine-readable</a:t>
            </a:r>
          </a:p>
        </p:txBody>
      </p:sp>
      <p:sp>
        <p:nvSpPr>
          <p:cNvPr id="4" name="Content Placeholder 2">
            <a:extLst>
              <a:ext uri="{FF2B5EF4-FFF2-40B4-BE49-F238E27FC236}">
                <a16:creationId xmlns:a16="http://schemas.microsoft.com/office/drawing/2014/main" id="{43E8A5D6-B04C-062E-621A-2998E875D7DC}"/>
              </a:ext>
            </a:extLst>
          </p:cNvPr>
          <p:cNvSpPr txBox="1">
            <a:spLocks/>
          </p:cNvSpPr>
          <p:nvPr/>
        </p:nvSpPr>
        <p:spPr>
          <a:xfrm>
            <a:off x="739959" y="2837556"/>
            <a:ext cx="6466868" cy="142926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a:solidFill>
                  <a:prstClr val="white"/>
                </a:solidFill>
                <a:latin typeface="Fira Sans" panose="020B0503050000020004" pitchFamily="34" charset="0"/>
                <a:ea typeface="Fira Sans" panose="020B0503050000020004" pitchFamily="34" charset="0"/>
              </a:rPr>
              <a:t>You can complete a dataset form on 4TU.ResearchData or Zenodo, download the metadata file, and save it together with your data.</a:t>
            </a:r>
          </a:p>
        </p:txBody>
      </p:sp>
      <p:sp>
        <p:nvSpPr>
          <p:cNvPr id="6" name="Content Placeholder 2">
            <a:extLst>
              <a:ext uri="{FF2B5EF4-FFF2-40B4-BE49-F238E27FC236}">
                <a16:creationId xmlns:a16="http://schemas.microsoft.com/office/drawing/2014/main" id="{7C2145DA-9C38-40A8-6FC6-7412031B5B5F}"/>
              </a:ext>
            </a:extLst>
          </p:cNvPr>
          <p:cNvSpPr txBox="1">
            <a:spLocks/>
          </p:cNvSpPr>
          <p:nvPr/>
        </p:nvSpPr>
        <p:spPr>
          <a:xfrm>
            <a:off x="739960" y="5998609"/>
            <a:ext cx="6048857" cy="77378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133">
                <a:solidFill>
                  <a:prstClr val="white">
                    <a:lumMod val="85000"/>
                  </a:prstClr>
                </a:solidFill>
                <a:latin typeface="Fira Sans" panose="020B0503050000020004" pitchFamily="34" charset="0"/>
                <a:ea typeface="Fira Sans" panose="020B0503050000020004" pitchFamily="34" charset="0"/>
              </a:rPr>
              <a:t>*You can also manually create metadata file using </a:t>
            </a:r>
            <a:r>
              <a:rPr lang="en-US" sz="2133">
                <a:solidFill>
                  <a:prstClr val="white">
                    <a:lumMod val="85000"/>
                  </a:prstClr>
                </a:solidFill>
                <a:latin typeface="Fira Sans" panose="020B0503050000020004" pitchFamily="34" charset="0"/>
                <a:ea typeface="Fira Sans" panose="020B0503050000020004" pitchFamily="34" charset="0"/>
                <a:hlinkClick r:id="rId4">
                  <a:extLst>
                    <a:ext uri="{A12FA001-AC4F-418D-AE19-62706E023703}">
                      <ahyp:hlinkClr xmlns:ahyp="http://schemas.microsoft.com/office/drawing/2018/hyperlinkcolor" val="tx"/>
                    </a:ext>
                  </a:extLst>
                </a:hlinkClick>
              </a:rPr>
              <a:t>DataCite Metadata Generator</a:t>
            </a:r>
            <a:r>
              <a:rPr lang="en-US" sz="2133">
                <a:solidFill>
                  <a:prstClr val="white">
                    <a:lumMod val="85000"/>
                  </a:prstClr>
                </a:solidFill>
                <a:latin typeface="Fira Sans" panose="020B0503050000020004" pitchFamily="34" charset="0"/>
                <a:ea typeface="Fira Sans" panose="020B0503050000020004" pitchFamily="34" charset="0"/>
              </a:rPr>
              <a:t> </a:t>
            </a:r>
          </a:p>
        </p:txBody>
      </p:sp>
      <p:sp>
        <p:nvSpPr>
          <p:cNvPr id="8" name="TextBox 7">
            <a:extLst>
              <a:ext uri="{FF2B5EF4-FFF2-40B4-BE49-F238E27FC236}">
                <a16:creationId xmlns:a16="http://schemas.microsoft.com/office/drawing/2014/main" id="{7BD5D7AE-39FF-924C-B520-12E988B7E25E}"/>
              </a:ext>
            </a:extLst>
          </p:cNvPr>
          <p:cNvSpPr txBox="1"/>
          <p:nvPr/>
        </p:nvSpPr>
        <p:spPr>
          <a:xfrm>
            <a:off x="2861734" y="6505653"/>
            <a:ext cx="9371389" cy="235898"/>
          </a:xfrm>
          <a:prstGeom prst="rect">
            <a:avLst/>
          </a:prstGeom>
          <a:noFill/>
        </p:spPr>
        <p:txBody>
          <a:bodyPr wrap="square">
            <a:spAutoFit/>
          </a:bodyPr>
          <a:lstStyle/>
          <a:p>
            <a:pPr algn="r" defTabSz="914377">
              <a:defRPr/>
            </a:pPr>
            <a:r>
              <a:rPr lang="en-NL" sz="933">
                <a:solidFill>
                  <a:prstClr val="white">
                    <a:lumMod val="95000"/>
                  </a:prstClr>
                </a:solidFill>
                <a:latin typeface="Fira Sans" panose="020B0503050000020004" pitchFamily="34" charset="0"/>
                <a:ea typeface="Fira Sans" panose="020B0503050000020004" pitchFamily="34" charset="0"/>
                <a:hlinkClick r:id="rId4">
                  <a:extLst>
                    <a:ext uri="{A12FA001-AC4F-418D-AE19-62706E023703}">
                      <ahyp:hlinkClr xmlns:ahyp="http://schemas.microsoft.com/office/drawing/2018/hyperlinkcolor" val="tx"/>
                    </a:ext>
                  </a:extLst>
                </a:hlinkClick>
              </a:rPr>
              <a:t>DataCite Metadata Generator: dhvlab.gwi.uni-muenchen.de/datacite-generator/</a:t>
            </a:r>
            <a:endParaRPr lang="en-NL" sz="933">
              <a:solidFill>
                <a:prstClr val="white">
                  <a:lumMod val="95000"/>
                </a:prstClr>
              </a:solidFill>
              <a:latin typeface="Fira Sans" panose="020B0503050000020004" pitchFamily="34" charset="0"/>
              <a:ea typeface="Fira Sans" panose="020B0503050000020004" pitchFamily="34" charset="0"/>
            </a:endParaRPr>
          </a:p>
        </p:txBody>
      </p:sp>
      <p:sp>
        <p:nvSpPr>
          <p:cNvPr id="7" name="TextBox 6">
            <a:extLst>
              <a:ext uri="{FF2B5EF4-FFF2-40B4-BE49-F238E27FC236}">
                <a16:creationId xmlns:a16="http://schemas.microsoft.com/office/drawing/2014/main" id="{203B5012-3EF4-74BA-C805-8608DB0536E7}"/>
              </a:ext>
            </a:extLst>
          </p:cNvPr>
          <p:cNvSpPr txBox="1"/>
          <p:nvPr/>
        </p:nvSpPr>
        <p:spPr>
          <a:xfrm>
            <a:off x="6074229" y="6274348"/>
            <a:ext cx="6117771" cy="235898"/>
          </a:xfrm>
          <a:prstGeom prst="rect">
            <a:avLst/>
          </a:prstGeom>
          <a:noFill/>
        </p:spPr>
        <p:txBody>
          <a:bodyPr wrap="square">
            <a:spAutoFit/>
          </a:bodyPr>
          <a:lstStyle/>
          <a:p>
            <a:pPr algn="r" defTabSz="914377">
              <a:defRPr/>
            </a:pPr>
            <a:r>
              <a:rPr lang="en-US" sz="933">
                <a:solidFill>
                  <a:prstClr val="white">
                    <a:lumMod val="85000"/>
                  </a:prstClr>
                </a:solidFill>
                <a:latin typeface="Fira Sans" panose="020B0503050000020004" pitchFamily="34" charset="0"/>
                <a:ea typeface="Fira Sans" panose="020B0503050000020004" pitchFamily="34" charset="0"/>
              </a:rPr>
              <a:t>Photo by </a:t>
            </a:r>
            <a:r>
              <a:rPr lang="en-US" sz="933">
                <a:solidFill>
                  <a:prstClr val="white">
                    <a:lumMod val="85000"/>
                  </a:prstClr>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AltumCode</a:t>
            </a:r>
            <a:r>
              <a:rPr lang="en-US" sz="933">
                <a:solidFill>
                  <a:prstClr val="white">
                    <a:lumMod val="85000"/>
                  </a:prstClr>
                </a:solidFill>
                <a:latin typeface="Fira Sans" panose="020B0503050000020004" pitchFamily="34" charset="0"/>
                <a:ea typeface="Fira Sans" panose="020B0503050000020004" pitchFamily="34" charset="0"/>
              </a:rPr>
              <a:t> on </a:t>
            </a:r>
            <a:r>
              <a:rPr lang="en-US" sz="933">
                <a:solidFill>
                  <a:prstClr val="white">
                    <a:lumMod val="85000"/>
                  </a:prstClr>
                </a:solidFill>
                <a:latin typeface="Fira Sans" panose="020B0503050000020004" pitchFamily="34" charset="0"/>
                <a:ea typeface="Fira Sans" panose="020B0503050000020004" pitchFamily="34" charset="0"/>
                <a:hlinkClick r:id="rId6">
                  <a:extLst>
                    <a:ext uri="{A12FA001-AC4F-418D-AE19-62706E023703}">
                      <ahyp:hlinkClr xmlns:ahyp="http://schemas.microsoft.com/office/drawing/2018/hyperlinkcolor" val="tx"/>
                    </a:ext>
                  </a:extLst>
                </a:hlinkClick>
              </a:rPr>
              <a:t>Unsplash</a:t>
            </a:r>
            <a:r>
              <a:rPr lang="en-US" sz="933">
                <a:solidFill>
                  <a:prstClr val="white">
                    <a:lumMod val="85000"/>
                  </a:prstClr>
                </a:solidFill>
                <a:latin typeface="Fira Sans" panose="020B0503050000020004" pitchFamily="34" charset="0"/>
                <a:ea typeface="Fira Sans" panose="020B0503050000020004" pitchFamily="34" charset="0"/>
              </a:rPr>
              <a:t> </a:t>
            </a:r>
          </a:p>
        </p:txBody>
      </p:sp>
    </p:spTree>
    <p:extLst>
      <p:ext uri="{BB962C8B-B14F-4D97-AF65-F5344CB8AC3E}">
        <p14:creationId xmlns:p14="http://schemas.microsoft.com/office/powerpoint/2010/main" val="22236379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D5CE6B27-911E-EADA-6600-67C54896D543}"/>
              </a:ext>
            </a:extLst>
          </p:cNvPr>
          <p:cNvSpPr txBox="1">
            <a:spLocks/>
          </p:cNvSpPr>
          <p:nvPr/>
        </p:nvSpPr>
        <p:spPr>
          <a:xfrm>
            <a:off x="1049868" y="1183010"/>
            <a:ext cx="8171541" cy="13286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Name files </a:t>
            </a:r>
            <a:r>
              <a:rPr lang="en-US" sz="3733" b="1">
                <a:solidFill>
                  <a:srgbClr val="FF904D"/>
                </a:solidFill>
                <a:latin typeface="Fira Sans" panose="020B0503050000020004" pitchFamily="34" charset="0"/>
                <a:ea typeface="Fira Sans" panose="020B0503050000020004" pitchFamily="34" charset="0"/>
              </a:rPr>
              <a:t>meaningfully, distinctly</a:t>
            </a:r>
            <a:r>
              <a:rPr lang="en-US" sz="3733" b="1">
                <a:solidFill>
                  <a:prstClr val="black"/>
                </a:solidFill>
                <a:latin typeface="Fira Sans" panose="020B0503050000020004" pitchFamily="34" charset="0"/>
                <a:ea typeface="Fira Sans" panose="020B0503050000020004" pitchFamily="34" charset="0"/>
              </a:rPr>
              <a:t>, </a:t>
            </a:r>
            <a:r>
              <a:rPr lang="en-US" sz="3733" b="1">
                <a:solidFill>
                  <a:prstClr val="white"/>
                </a:solidFill>
                <a:latin typeface="Fira Sans" panose="020B0503050000020004" pitchFamily="34" charset="0"/>
                <a:ea typeface="Fira Sans" panose="020B0503050000020004" pitchFamily="34" charset="0"/>
              </a:rPr>
              <a:t>and</a:t>
            </a:r>
            <a:r>
              <a:rPr lang="en-US" sz="3733" b="1">
                <a:solidFill>
                  <a:prstClr val="black"/>
                </a:solidFill>
                <a:latin typeface="Fira Sans" panose="020B0503050000020004" pitchFamily="34" charset="0"/>
                <a:ea typeface="Fira Sans" panose="020B0503050000020004" pitchFamily="34" charset="0"/>
              </a:rPr>
              <a:t> </a:t>
            </a:r>
            <a:r>
              <a:rPr lang="en-US" sz="3733" b="1">
                <a:solidFill>
                  <a:srgbClr val="FF904D"/>
                </a:solidFill>
                <a:latin typeface="Fira Sans" panose="020B0503050000020004" pitchFamily="34" charset="0"/>
                <a:ea typeface="Fira Sans" panose="020B0503050000020004" pitchFamily="34" charset="0"/>
              </a:rPr>
              <a:t>consistently</a:t>
            </a:r>
            <a:endParaRPr lang="en-US" sz="3733" b="1">
              <a:solidFill>
                <a:prstClr val="white"/>
              </a:solidFill>
              <a:latin typeface="Fira Sans" panose="020B0503050000020004" pitchFamily="34" charset="0"/>
              <a:ea typeface="Fira Sans" panose="020B0503050000020004" pitchFamily="34" charset="0"/>
            </a:endParaRPr>
          </a:p>
        </p:txBody>
      </p:sp>
      <p:sp>
        <p:nvSpPr>
          <p:cNvPr id="2" name="Content Placeholder 2">
            <a:extLst>
              <a:ext uri="{FF2B5EF4-FFF2-40B4-BE49-F238E27FC236}">
                <a16:creationId xmlns:a16="http://schemas.microsoft.com/office/drawing/2014/main" id="{F482B6AA-E416-1AAB-6572-12DA3CCC1C9F}"/>
              </a:ext>
            </a:extLst>
          </p:cNvPr>
          <p:cNvSpPr txBox="1">
            <a:spLocks/>
          </p:cNvSpPr>
          <p:nvPr/>
        </p:nvSpPr>
        <p:spPr>
          <a:xfrm>
            <a:off x="1436107" y="2802367"/>
            <a:ext cx="8767451" cy="54791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a:solidFill>
                  <a:prstClr val="white">
                    <a:lumMod val="95000"/>
                  </a:prstClr>
                </a:solidFill>
                <a:latin typeface="Fira Sans" panose="020B0503050000020004" pitchFamily="34" charset="0"/>
                <a:ea typeface="Fira Sans" panose="020B0503050000020004" pitchFamily="34" charset="0"/>
              </a:rPr>
              <a:t>No special characters. Whitespaces are discouraged.</a:t>
            </a:r>
          </a:p>
        </p:txBody>
      </p:sp>
      <p:sp>
        <p:nvSpPr>
          <p:cNvPr id="3" name="Content Placeholder 2">
            <a:extLst>
              <a:ext uri="{FF2B5EF4-FFF2-40B4-BE49-F238E27FC236}">
                <a16:creationId xmlns:a16="http://schemas.microsoft.com/office/drawing/2014/main" id="{B9C7E44B-60E1-BAB2-1C86-B815DF1BF482}"/>
              </a:ext>
            </a:extLst>
          </p:cNvPr>
          <p:cNvSpPr txBox="1">
            <a:spLocks/>
          </p:cNvSpPr>
          <p:nvPr/>
        </p:nvSpPr>
        <p:spPr>
          <a:xfrm>
            <a:off x="1436107" y="4844178"/>
            <a:ext cx="7683716" cy="7087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a:solidFill>
                  <a:prstClr val="white">
                    <a:lumMod val="95000"/>
                  </a:prstClr>
                </a:solidFill>
                <a:latin typeface="Fira Sans" panose="020B0503050000020004" pitchFamily="34" charset="0"/>
                <a:ea typeface="Fira Sans" panose="020B0503050000020004" pitchFamily="34" charset="0"/>
              </a:rPr>
              <a:t>Use ISO date format: “2024-07-03”</a:t>
            </a:r>
          </a:p>
        </p:txBody>
      </p:sp>
      <p:sp>
        <p:nvSpPr>
          <p:cNvPr id="5" name="Content Placeholder 2">
            <a:extLst>
              <a:ext uri="{FF2B5EF4-FFF2-40B4-BE49-F238E27FC236}">
                <a16:creationId xmlns:a16="http://schemas.microsoft.com/office/drawing/2014/main" id="{EB57FCBE-61DB-F7D8-5BD4-B8468F9DF05E}"/>
              </a:ext>
            </a:extLst>
          </p:cNvPr>
          <p:cNvSpPr txBox="1">
            <a:spLocks/>
          </p:cNvSpPr>
          <p:nvPr/>
        </p:nvSpPr>
        <p:spPr>
          <a:xfrm>
            <a:off x="1436107" y="3558673"/>
            <a:ext cx="8171541" cy="70878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a:solidFill>
                  <a:prstClr val="white">
                    <a:lumMod val="95000"/>
                  </a:prstClr>
                </a:solidFill>
                <a:latin typeface="Fira Sans" panose="020B0503050000020004" pitchFamily="34" charset="0"/>
                <a:ea typeface="Fira Sans" panose="020B0503050000020004" pitchFamily="34" charset="0"/>
              </a:rPr>
              <a:t>Case style: </a:t>
            </a:r>
            <a:r>
              <a:rPr lang="en-US" sz="2667">
                <a:solidFill>
                  <a:prstClr val="white">
                    <a:lumMod val="95000"/>
                  </a:prstClr>
                </a:solidFill>
                <a:latin typeface="Fira Code" pitchFamily="49" charset="0"/>
                <a:ea typeface="Fira Code" pitchFamily="49" charset="0"/>
                <a:cs typeface="Fira Code" pitchFamily="49" charset="0"/>
              </a:rPr>
              <a:t>camelCase, </a:t>
            </a:r>
            <a:r>
              <a:rPr lang="en-US" sz="2667" err="1">
                <a:solidFill>
                  <a:prstClr val="white">
                    <a:lumMod val="95000"/>
                  </a:prstClr>
                </a:solidFill>
                <a:latin typeface="Fira Code" pitchFamily="49" charset="0"/>
                <a:ea typeface="Fira Code" pitchFamily="49" charset="0"/>
                <a:cs typeface="Fira Code" pitchFamily="49" charset="0"/>
              </a:rPr>
              <a:t>PascalCase</a:t>
            </a:r>
            <a:r>
              <a:rPr lang="en-US" sz="2667">
                <a:solidFill>
                  <a:prstClr val="white">
                    <a:lumMod val="95000"/>
                  </a:prstClr>
                </a:solidFill>
                <a:latin typeface="Fira Code" pitchFamily="49" charset="0"/>
                <a:ea typeface="Fira Code" pitchFamily="49" charset="0"/>
                <a:cs typeface="Fira Code" pitchFamily="49" charset="0"/>
              </a:rPr>
              <a:t>, </a:t>
            </a:r>
            <a:r>
              <a:rPr lang="en-US" sz="2667" err="1">
                <a:solidFill>
                  <a:prstClr val="white">
                    <a:lumMod val="95000"/>
                  </a:prstClr>
                </a:solidFill>
                <a:latin typeface="Fira Code" pitchFamily="49" charset="0"/>
                <a:ea typeface="Fira Code" pitchFamily="49" charset="0"/>
                <a:cs typeface="Fira Code" pitchFamily="49" charset="0"/>
              </a:rPr>
              <a:t>snake_case</a:t>
            </a:r>
            <a:r>
              <a:rPr lang="en-US" sz="2667">
                <a:solidFill>
                  <a:prstClr val="white">
                    <a:lumMod val="95000"/>
                  </a:prstClr>
                </a:solidFill>
                <a:latin typeface="Fira Sans" panose="020B0503050000020004" pitchFamily="34" charset="0"/>
                <a:ea typeface="Fira Sans" panose="020B0503050000020004" pitchFamily="34" charset="0"/>
              </a:rPr>
              <a:t>, or </a:t>
            </a:r>
            <a:r>
              <a:rPr lang="en-US" sz="2667">
                <a:solidFill>
                  <a:prstClr val="white">
                    <a:lumMod val="95000"/>
                  </a:prstClr>
                </a:solidFill>
                <a:latin typeface="Fira Code" pitchFamily="49" charset="0"/>
                <a:ea typeface="Fira Code" pitchFamily="49" charset="0"/>
                <a:cs typeface="Fira Code" pitchFamily="49" charset="0"/>
              </a:rPr>
              <a:t>kebab-case</a:t>
            </a:r>
            <a:r>
              <a:rPr lang="en-US" sz="2667">
                <a:solidFill>
                  <a:prstClr val="white">
                    <a:lumMod val="95000"/>
                  </a:prstClr>
                </a:solidFill>
                <a:latin typeface="Fira Sans" panose="020B0503050000020004" pitchFamily="34" charset="0"/>
                <a:ea typeface="Fira Sans" panose="020B0503050000020004" pitchFamily="34" charset="0"/>
              </a:rPr>
              <a:t>?</a:t>
            </a:r>
          </a:p>
        </p:txBody>
      </p:sp>
      <p:sp>
        <p:nvSpPr>
          <p:cNvPr id="6" name="TextBox 5">
            <a:extLst>
              <a:ext uri="{FF2B5EF4-FFF2-40B4-BE49-F238E27FC236}">
                <a16:creationId xmlns:a16="http://schemas.microsoft.com/office/drawing/2014/main" id="{CE0B6B22-B08F-D15D-8356-14EE69829B15}"/>
              </a:ext>
            </a:extLst>
          </p:cNvPr>
          <p:cNvSpPr txBox="1"/>
          <p:nvPr/>
        </p:nvSpPr>
        <p:spPr>
          <a:xfrm>
            <a:off x="4508285" y="6391540"/>
            <a:ext cx="7683716" cy="297454"/>
          </a:xfrm>
          <a:prstGeom prst="rect">
            <a:avLst/>
          </a:prstGeom>
          <a:noFill/>
        </p:spPr>
        <p:txBody>
          <a:bodyPr wrap="square">
            <a:spAutoFit/>
          </a:bodyPr>
          <a:lstStyle/>
          <a:p>
            <a:pPr algn="r" defTabSz="914377">
              <a:defRPr/>
            </a:pPr>
            <a:r>
              <a:rPr lang="en-US" sz="1333">
                <a:solidFill>
                  <a:prstClr val="black">
                    <a:lumMod val="50000"/>
                    <a:lumOff val="50000"/>
                  </a:prstClr>
                </a:solidFill>
                <a:latin typeface="Fira Sans" panose="020B0503050000020004" pitchFamily="34" charset="0"/>
                <a:ea typeface="Fira Sans" panose="020B0503050000020004" pitchFamily="34" charset="0"/>
              </a:rPr>
              <a:t>Turing Way: https://</a:t>
            </a:r>
            <a:r>
              <a:rPr lang="en-US" sz="1333" err="1">
                <a:solidFill>
                  <a:prstClr val="black">
                    <a:lumMod val="50000"/>
                    <a:lumOff val="50000"/>
                  </a:prstClr>
                </a:solidFill>
                <a:latin typeface="Fira Sans" panose="020B0503050000020004" pitchFamily="34" charset="0"/>
                <a:ea typeface="Fira Sans" panose="020B0503050000020004" pitchFamily="34" charset="0"/>
              </a:rPr>
              <a:t>book.the-turing-way.org</a:t>
            </a:r>
            <a:r>
              <a:rPr lang="en-US" sz="1333">
                <a:solidFill>
                  <a:prstClr val="black">
                    <a:lumMod val="50000"/>
                    <a:lumOff val="50000"/>
                  </a:prstClr>
                </a:solidFill>
                <a:latin typeface="Fira Sans" panose="020B0503050000020004" pitchFamily="34" charset="0"/>
                <a:ea typeface="Fira Sans" panose="020B0503050000020004" pitchFamily="34" charset="0"/>
              </a:rPr>
              <a:t>/project-design/</a:t>
            </a:r>
            <a:r>
              <a:rPr lang="en-US" sz="1333" err="1">
                <a:solidFill>
                  <a:prstClr val="black">
                    <a:lumMod val="50000"/>
                    <a:lumOff val="50000"/>
                  </a:prstClr>
                </a:solidFill>
                <a:latin typeface="Fira Sans" panose="020B0503050000020004" pitchFamily="34" charset="0"/>
                <a:ea typeface="Fira Sans" panose="020B0503050000020004" pitchFamily="34" charset="0"/>
              </a:rPr>
              <a:t>filenaming.html</a:t>
            </a:r>
            <a:endParaRPr lang="en-US" sz="1333">
              <a:solidFill>
                <a:prstClr val="black">
                  <a:lumMod val="50000"/>
                  <a:lumOff val="50000"/>
                </a:prstClr>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7774119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D6E8F6-B1EE-E851-A209-15D2DD726962}"/>
              </a:ext>
            </a:extLst>
          </p:cNvPr>
          <p:cNvSpPr>
            <a:spLocks noGrp="1"/>
          </p:cNvSpPr>
          <p:nvPr>
            <p:ph type="title"/>
          </p:nvPr>
        </p:nvSpPr>
        <p:spPr>
          <a:xfrm>
            <a:off x="1347087" y="3017442"/>
            <a:ext cx="10075333" cy="823117"/>
          </a:xfrm>
        </p:spPr>
        <p:txBody>
          <a:bodyPr/>
          <a:lstStyle/>
          <a:p>
            <a:r>
              <a:rPr lang="en-US" sz="4800">
                <a:latin typeface="Fira Sans" panose="020B0503050000020004" pitchFamily="34" charset="0"/>
                <a:ea typeface="Fira Sans" panose="020B0503050000020004" pitchFamily="34" charset="0"/>
              </a:rPr>
              <a:t>Storage options at TU/e</a:t>
            </a:r>
          </a:p>
        </p:txBody>
      </p:sp>
    </p:spTree>
    <p:extLst>
      <p:ext uri="{BB962C8B-B14F-4D97-AF65-F5344CB8AC3E}">
        <p14:creationId xmlns:p14="http://schemas.microsoft.com/office/powerpoint/2010/main" val="4101285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2290D-5E64-4863-EB07-F19793746EB4}"/>
            </a:ext>
          </a:extLst>
        </p:cNvPr>
        <p:cNvGrpSpPr/>
        <p:nvPr/>
      </p:nvGrpSpPr>
      <p:grpSpPr>
        <a:xfrm>
          <a:off x="0" y="0"/>
          <a:ext cx="0" cy="0"/>
          <a:chOff x="0" y="0"/>
          <a:chExt cx="0" cy="0"/>
        </a:xfrm>
      </p:grpSpPr>
      <p:sp>
        <p:nvSpPr>
          <p:cNvPr id="11" name="Content Placeholder 2">
            <a:extLst>
              <a:ext uri="{FF2B5EF4-FFF2-40B4-BE49-F238E27FC236}">
                <a16:creationId xmlns:a16="http://schemas.microsoft.com/office/drawing/2014/main" id="{6688B325-621D-E483-9707-6F673848D409}"/>
              </a:ext>
            </a:extLst>
          </p:cNvPr>
          <p:cNvSpPr txBox="1">
            <a:spLocks/>
          </p:cNvSpPr>
          <p:nvPr/>
        </p:nvSpPr>
        <p:spPr>
          <a:xfrm>
            <a:off x="1190736" y="974963"/>
            <a:ext cx="10676144" cy="16408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50000"/>
              </a:lnSpc>
              <a:spcBef>
                <a:spcPts val="1200"/>
              </a:spcBef>
              <a:spcAft>
                <a:spcPts val="1200"/>
              </a:spcAft>
              <a:buNone/>
            </a:pPr>
            <a:r>
              <a:rPr lang="en-US" sz="5867" b="1">
                <a:solidFill>
                  <a:prstClr val="white"/>
                </a:solidFill>
                <a:latin typeface="Fira Sans" panose="020B0503050000020004" pitchFamily="34" charset="0"/>
                <a:ea typeface="Fira Sans" panose="020B0503050000020004" pitchFamily="34" charset="0"/>
              </a:rPr>
              <a:t>“Research Data Management”</a:t>
            </a:r>
          </a:p>
        </p:txBody>
      </p:sp>
      <p:sp>
        <p:nvSpPr>
          <p:cNvPr id="2" name="TextBox 1">
            <a:extLst>
              <a:ext uri="{FF2B5EF4-FFF2-40B4-BE49-F238E27FC236}">
                <a16:creationId xmlns:a16="http://schemas.microsoft.com/office/drawing/2014/main" id="{6C6FEE69-EC35-76B4-EF9B-56BAC5EAAA16}"/>
              </a:ext>
            </a:extLst>
          </p:cNvPr>
          <p:cNvSpPr txBox="1"/>
          <p:nvPr/>
        </p:nvSpPr>
        <p:spPr>
          <a:xfrm>
            <a:off x="2262908" y="2703303"/>
            <a:ext cx="7666184" cy="2554545"/>
          </a:xfrm>
          <a:prstGeom prst="rect">
            <a:avLst/>
          </a:prstGeom>
          <a:noFill/>
        </p:spPr>
        <p:txBody>
          <a:bodyPr wrap="square" rtlCol="0">
            <a:spAutoFit/>
          </a:bodyPr>
          <a:lstStyle/>
          <a:p>
            <a:pPr defTabSz="914377"/>
            <a:r>
              <a:rPr lang="en-US" sz="3200">
                <a:solidFill>
                  <a:prstClr val="white"/>
                </a:solidFill>
                <a:latin typeface="Fira Sans" panose="020B0503050000020004" pitchFamily="34" charset="0"/>
                <a:ea typeface="Fira Sans" panose="020B0503050000020004" pitchFamily="34" charset="0"/>
              </a:rPr>
              <a:t>the way you collect, analyze, store, share, archive and publish research data, to satisfy the needs of </a:t>
            </a:r>
            <a:r>
              <a:rPr lang="en-US" sz="3200">
                <a:solidFill>
                  <a:srgbClr val="FF904D"/>
                </a:solidFill>
                <a:latin typeface="Fira Sans" panose="020B0503050000020004" pitchFamily="34" charset="0"/>
                <a:ea typeface="Fira Sans" panose="020B0503050000020004" pitchFamily="34" charset="0"/>
              </a:rPr>
              <a:t>current and future data users​</a:t>
            </a:r>
            <a:endParaRPr lang="en-US" sz="3200">
              <a:solidFill>
                <a:prstClr val="white"/>
              </a:solidFill>
              <a:latin typeface="Fira Sans" panose="020B0503050000020004" pitchFamily="34" charset="0"/>
              <a:ea typeface="Fira Sans" panose="020B0503050000020004" pitchFamily="34" charset="0"/>
            </a:endParaRPr>
          </a:p>
          <a:p>
            <a:pPr defTabSz="914377"/>
            <a:endParaRPr lang="en-US" sz="3200">
              <a:solidFill>
                <a:prstClr val="black"/>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16323527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D75909F5-67CA-3484-31F3-7573EB06A058}"/>
              </a:ext>
            </a:extLst>
          </p:cNvPr>
          <p:cNvSpPr txBox="1"/>
          <p:nvPr/>
        </p:nvSpPr>
        <p:spPr>
          <a:xfrm>
            <a:off x="3871818" y="5986302"/>
            <a:ext cx="8086381" cy="369332"/>
          </a:xfrm>
          <a:prstGeom prst="rect">
            <a:avLst/>
          </a:prstGeom>
          <a:noFill/>
        </p:spPr>
        <p:txBody>
          <a:bodyPr wrap="square">
            <a:spAutoFit/>
          </a:bodyPr>
          <a:lstStyle/>
          <a:p>
            <a:pPr algn="r" defTabSz="914377">
              <a:defRPr/>
            </a:pPr>
            <a:r>
              <a:rPr lang="en-US">
                <a:solidFill>
                  <a:prstClr val="white"/>
                </a:solidFill>
                <a:latin typeface="Fira Sans" panose="020B0503050000020004" pitchFamily="34" charset="0"/>
                <a:ea typeface="Fira Sans" panose="020B0503050000020004" pitchFamily="34" charset="0"/>
                <a:hlinkClick r:id="rId3"/>
              </a:rPr>
              <a:t>https://openpar.pages.tue.nl/solution-searcher/category-storage.html</a:t>
            </a:r>
            <a:endParaRPr lang="en-US">
              <a:solidFill>
                <a:prstClr val="white"/>
              </a:solidFill>
              <a:latin typeface="Fira Sans" panose="020B0503050000020004" pitchFamily="34" charset="0"/>
              <a:ea typeface="Fira Sans" panose="020B0503050000020004" pitchFamily="34" charset="0"/>
            </a:endParaRPr>
          </a:p>
        </p:txBody>
      </p:sp>
      <p:sp>
        <p:nvSpPr>
          <p:cNvPr id="7" name="TextBox 6">
            <a:extLst>
              <a:ext uri="{FF2B5EF4-FFF2-40B4-BE49-F238E27FC236}">
                <a16:creationId xmlns:a16="http://schemas.microsoft.com/office/drawing/2014/main" id="{526F5B89-B2C6-AF70-0D60-0262917886EE}"/>
              </a:ext>
            </a:extLst>
          </p:cNvPr>
          <p:cNvSpPr txBox="1"/>
          <p:nvPr/>
        </p:nvSpPr>
        <p:spPr>
          <a:xfrm>
            <a:off x="400280" y="671645"/>
            <a:ext cx="9265185" cy="666786"/>
          </a:xfrm>
          <a:prstGeom prst="rect">
            <a:avLst/>
          </a:prstGeom>
          <a:noFill/>
        </p:spPr>
        <p:txBody>
          <a:bodyPr wrap="square">
            <a:spAutoFit/>
          </a:bodyPr>
          <a:lstStyle/>
          <a:p>
            <a:pPr defTabSz="914377">
              <a:defRPr/>
            </a:pPr>
            <a:r>
              <a:rPr lang="en-US" sz="3733" b="1">
                <a:solidFill>
                  <a:prstClr val="white"/>
                </a:solidFill>
                <a:latin typeface="Fira Sans" panose="020B0503050000020004" pitchFamily="34" charset="0"/>
                <a:ea typeface="Fira Sans" panose="020B0503050000020004" pitchFamily="34" charset="0"/>
              </a:rPr>
              <a:t>Storage Finder at Solution Searcher</a:t>
            </a:r>
          </a:p>
        </p:txBody>
      </p:sp>
      <p:pic>
        <p:nvPicPr>
          <p:cNvPr id="8" name="Picture 7">
            <a:extLst>
              <a:ext uri="{FF2B5EF4-FFF2-40B4-BE49-F238E27FC236}">
                <a16:creationId xmlns:a16="http://schemas.microsoft.com/office/drawing/2014/main" id="{AAB0847A-4570-1B26-E9EA-7E4FCC0C4883}"/>
              </a:ext>
            </a:extLst>
          </p:cNvPr>
          <p:cNvPicPr>
            <a:picLocks noChangeAspect="1"/>
          </p:cNvPicPr>
          <p:nvPr/>
        </p:nvPicPr>
        <p:blipFill>
          <a:blip r:embed="rId4"/>
          <a:stretch>
            <a:fillRect/>
          </a:stretch>
        </p:blipFill>
        <p:spPr>
          <a:xfrm>
            <a:off x="1955494" y="1735895"/>
            <a:ext cx="8281012" cy="3883781"/>
          </a:xfrm>
          <a:prstGeom prst="rect">
            <a:avLst/>
          </a:prstGeom>
        </p:spPr>
      </p:pic>
    </p:spTree>
    <p:extLst>
      <p:ext uri="{BB962C8B-B14F-4D97-AF65-F5344CB8AC3E}">
        <p14:creationId xmlns:p14="http://schemas.microsoft.com/office/powerpoint/2010/main" val="11627030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C44AF9-99FC-4D54-E991-BBC968570824}"/>
              </a:ext>
            </a:extLst>
          </p:cNvPr>
          <p:cNvSpPr>
            <a:spLocks noGrp="1"/>
          </p:cNvSpPr>
          <p:nvPr>
            <p:ph type="title"/>
          </p:nvPr>
        </p:nvSpPr>
        <p:spPr>
          <a:xfrm>
            <a:off x="939961" y="1140605"/>
            <a:ext cx="10312079" cy="1325563"/>
          </a:xfrm>
        </p:spPr>
        <p:txBody>
          <a:bodyPr/>
          <a:lstStyle/>
          <a:p>
            <a:r>
              <a:rPr lang="en-US"/>
              <a:t>Where do you store your data?</a:t>
            </a:r>
          </a:p>
        </p:txBody>
      </p:sp>
      <p:sp>
        <p:nvSpPr>
          <p:cNvPr id="3" name="TextBox 2">
            <a:extLst>
              <a:ext uri="{FF2B5EF4-FFF2-40B4-BE49-F238E27FC236}">
                <a16:creationId xmlns:a16="http://schemas.microsoft.com/office/drawing/2014/main" id="{47764505-2F77-995E-8398-D48561EB1E60}"/>
              </a:ext>
            </a:extLst>
          </p:cNvPr>
          <p:cNvSpPr txBox="1"/>
          <p:nvPr/>
        </p:nvSpPr>
        <p:spPr>
          <a:xfrm>
            <a:off x="2155145" y="2626087"/>
            <a:ext cx="4090388"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A. TU/e Network Drive</a:t>
            </a:r>
          </a:p>
        </p:txBody>
      </p:sp>
      <p:sp>
        <p:nvSpPr>
          <p:cNvPr id="4" name="TextBox 3">
            <a:extLst>
              <a:ext uri="{FF2B5EF4-FFF2-40B4-BE49-F238E27FC236}">
                <a16:creationId xmlns:a16="http://schemas.microsoft.com/office/drawing/2014/main" id="{D1BE7C6B-76C9-5D8A-6656-9BBE768F33A5}"/>
              </a:ext>
            </a:extLst>
          </p:cNvPr>
          <p:cNvSpPr txBox="1"/>
          <p:nvPr/>
        </p:nvSpPr>
        <p:spPr>
          <a:xfrm>
            <a:off x="2155145" y="3787983"/>
            <a:ext cx="3997563"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B. SURF Research Drive</a:t>
            </a:r>
          </a:p>
        </p:txBody>
      </p:sp>
      <p:sp>
        <p:nvSpPr>
          <p:cNvPr id="5" name="TextBox 4">
            <a:extLst>
              <a:ext uri="{FF2B5EF4-FFF2-40B4-BE49-F238E27FC236}">
                <a16:creationId xmlns:a16="http://schemas.microsoft.com/office/drawing/2014/main" id="{DA5F29C8-94CE-259A-BFF4-64FE700A062D}"/>
              </a:ext>
            </a:extLst>
          </p:cNvPr>
          <p:cNvSpPr txBox="1"/>
          <p:nvPr/>
        </p:nvSpPr>
        <p:spPr>
          <a:xfrm>
            <a:off x="2155144" y="4986347"/>
            <a:ext cx="3997563"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C. Teams / SharePoint</a:t>
            </a:r>
          </a:p>
        </p:txBody>
      </p:sp>
      <p:sp>
        <p:nvSpPr>
          <p:cNvPr id="6" name="TextBox 5">
            <a:extLst>
              <a:ext uri="{FF2B5EF4-FFF2-40B4-BE49-F238E27FC236}">
                <a16:creationId xmlns:a16="http://schemas.microsoft.com/office/drawing/2014/main" id="{E4CF5F6B-79B7-A1B8-1143-176F4CC5BCF0}"/>
              </a:ext>
            </a:extLst>
          </p:cNvPr>
          <p:cNvSpPr txBox="1"/>
          <p:nvPr/>
        </p:nvSpPr>
        <p:spPr>
          <a:xfrm>
            <a:off x="6795386" y="2635712"/>
            <a:ext cx="2067841"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D. OneDrive</a:t>
            </a:r>
          </a:p>
        </p:txBody>
      </p:sp>
      <p:sp>
        <p:nvSpPr>
          <p:cNvPr id="7" name="TextBox 6">
            <a:extLst>
              <a:ext uri="{FF2B5EF4-FFF2-40B4-BE49-F238E27FC236}">
                <a16:creationId xmlns:a16="http://schemas.microsoft.com/office/drawing/2014/main" id="{C2D7D1A0-429A-050F-DAF6-422268E37A88}"/>
              </a:ext>
            </a:extLst>
          </p:cNvPr>
          <p:cNvSpPr txBox="1"/>
          <p:nvPr/>
        </p:nvSpPr>
        <p:spPr>
          <a:xfrm>
            <a:off x="6795385" y="3787983"/>
            <a:ext cx="2067841"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E. Other</a:t>
            </a:r>
          </a:p>
        </p:txBody>
      </p:sp>
    </p:spTree>
    <p:extLst>
      <p:ext uri="{BB962C8B-B14F-4D97-AF65-F5344CB8AC3E}">
        <p14:creationId xmlns:p14="http://schemas.microsoft.com/office/powerpoint/2010/main" val="294628795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68B0C9-6F59-8357-FCF3-745B2450DCBB}"/>
              </a:ext>
            </a:extLst>
          </p:cNvPr>
          <p:cNvSpPr>
            <a:spLocks noGrp="1"/>
          </p:cNvSpPr>
          <p:nvPr>
            <p:ph type="title"/>
          </p:nvPr>
        </p:nvSpPr>
        <p:spPr>
          <a:xfrm>
            <a:off x="2335269" y="1504112"/>
            <a:ext cx="3760732" cy="1325563"/>
          </a:xfrm>
        </p:spPr>
        <p:txBody>
          <a:bodyPr/>
          <a:lstStyle/>
          <a:p>
            <a:r>
              <a:rPr lang="en-US" sz="3200"/>
              <a:t>Network Drive</a:t>
            </a:r>
          </a:p>
        </p:txBody>
      </p:sp>
      <p:sp>
        <p:nvSpPr>
          <p:cNvPr id="4" name="Title 2">
            <a:extLst>
              <a:ext uri="{FF2B5EF4-FFF2-40B4-BE49-F238E27FC236}">
                <a16:creationId xmlns:a16="http://schemas.microsoft.com/office/drawing/2014/main" id="{279624FA-3951-BFD0-B3DE-A1761B7B1F2C}"/>
              </a:ext>
            </a:extLst>
          </p:cNvPr>
          <p:cNvSpPr txBox="1">
            <a:spLocks/>
          </p:cNvSpPr>
          <p:nvPr/>
        </p:nvSpPr>
        <p:spPr>
          <a:xfrm>
            <a:off x="2335269" y="2971715"/>
            <a:ext cx="3760732" cy="1325563"/>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r>
              <a:rPr lang="en-US" sz="3200">
                <a:solidFill>
                  <a:prstClr val="white"/>
                </a:solidFill>
              </a:rPr>
              <a:t>Research Drive</a:t>
            </a:r>
          </a:p>
        </p:txBody>
      </p:sp>
      <p:sp>
        <p:nvSpPr>
          <p:cNvPr id="5" name="Title 2">
            <a:extLst>
              <a:ext uri="{FF2B5EF4-FFF2-40B4-BE49-F238E27FC236}">
                <a16:creationId xmlns:a16="http://schemas.microsoft.com/office/drawing/2014/main" id="{98A9FB95-E2B3-CC4D-5DDF-97A57D178404}"/>
              </a:ext>
            </a:extLst>
          </p:cNvPr>
          <p:cNvSpPr txBox="1">
            <a:spLocks/>
          </p:cNvSpPr>
          <p:nvPr/>
        </p:nvSpPr>
        <p:spPr>
          <a:xfrm>
            <a:off x="2335268" y="4622059"/>
            <a:ext cx="4685293" cy="906379"/>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r>
              <a:rPr lang="en-US" sz="3200">
                <a:solidFill>
                  <a:prstClr val="white"/>
                </a:solidFill>
              </a:rPr>
              <a:t>Teams / SharePoint</a:t>
            </a:r>
          </a:p>
        </p:txBody>
      </p:sp>
      <p:pic>
        <p:nvPicPr>
          <p:cNvPr id="7" name="Graphic 6">
            <a:extLst>
              <a:ext uri="{FF2B5EF4-FFF2-40B4-BE49-F238E27FC236}">
                <a16:creationId xmlns:a16="http://schemas.microsoft.com/office/drawing/2014/main" id="{A905AFEC-B404-6929-B9B8-3406B5DE6BF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1754" y="1803914"/>
            <a:ext cx="725961" cy="725961"/>
          </a:xfrm>
          <a:prstGeom prst="rect">
            <a:avLst/>
          </a:prstGeom>
        </p:spPr>
      </p:pic>
      <p:pic>
        <p:nvPicPr>
          <p:cNvPr id="10" name="Picture 9">
            <a:extLst>
              <a:ext uri="{FF2B5EF4-FFF2-40B4-BE49-F238E27FC236}">
                <a16:creationId xmlns:a16="http://schemas.microsoft.com/office/drawing/2014/main" id="{D265F7DC-CCC9-B056-DDCD-33FBD10B2243}"/>
              </a:ext>
            </a:extLst>
          </p:cNvPr>
          <p:cNvPicPr>
            <a:picLocks noChangeAspect="1"/>
          </p:cNvPicPr>
          <p:nvPr/>
        </p:nvPicPr>
        <p:blipFill>
          <a:blip r:embed="rId5"/>
          <a:stretch>
            <a:fillRect/>
          </a:stretch>
        </p:blipFill>
        <p:spPr>
          <a:xfrm>
            <a:off x="658867" y="2927659"/>
            <a:ext cx="1591733" cy="1100667"/>
          </a:xfrm>
          <a:prstGeom prst="rect">
            <a:avLst/>
          </a:prstGeom>
        </p:spPr>
      </p:pic>
      <p:pic>
        <p:nvPicPr>
          <p:cNvPr id="12" name="Graphic 11">
            <a:extLst>
              <a:ext uri="{FF2B5EF4-FFF2-40B4-BE49-F238E27FC236}">
                <a16:creationId xmlns:a16="http://schemas.microsoft.com/office/drawing/2014/main" id="{7127FCB3-F3BB-1F51-338E-15D439C3BFD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28773" y="4812532"/>
            <a:ext cx="725961" cy="675131"/>
          </a:xfrm>
          <a:prstGeom prst="rect">
            <a:avLst/>
          </a:prstGeom>
        </p:spPr>
      </p:pic>
      <p:pic>
        <p:nvPicPr>
          <p:cNvPr id="14" name="Graphic 13">
            <a:extLst>
              <a:ext uri="{FF2B5EF4-FFF2-40B4-BE49-F238E27FC236}">
                <a16:creationId xmlns:a16="http://schemas.microsoft.com/office/drawing/2014/main" id="{C022C2A8-8F18-570A-1290-28E22066B289}"/>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21925" y="4812532"/>
            <a:ext cx="774832" cy="756680"/>
          </a:xfrm>
          <a:prstGeom prst="rect">
            <a:avLst/>
          </a:prstGeom>
        </p:spPr>
      </p:pic>
      <p:sp>
        <p:nvSpPr>
          <p:cNvPr id="15" name="TextBox 14">
            <a:extLst>
              <a:ext uri="{FF2B5EF4-FFF2-40B4-BE49-F238E27FC236}">
                <a16:creationId xmlns:a16="http://schemas.microsoft.com/office/drawing/2014/main" id="{825BD8CE-D0BC-D27C-D503-C90136B28306}"/>
              </a:ext>
            </a:extLst>
          </p:cNvPr>
          <p:cNvSpPr txBox="1"/>
          <p:nvPr/>
        </p:nvSpPr>
        <p:spPr>
          <a:xfrm>
            <a:off x="7169575" y="835166"/>
            <a:ext cx="1622212"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Security</a:t>
            </a:r>
          </a:p>
        </p:txBody>
      </p:sp>
      <p:sp>
        <p:nvSpPr>
          <p:cNvPr id="18" name="TextBox 17">
            <a:extLst>
              <a:ext uri="{FF2B5EF4-FFF2-40B4-BE49-F238E27FC236}">
                <a16:creationId xmlns:a16="http://schemas.microsoft.com/office/drawing/2014/main" id="{23AD6F17-391A-4968-13E7-AAFE9D98B72F}"/>
              </a:ext>
            </a:extLst>
          </p:cNvPr>
          <p:cNvSpPr txBox="1"/>
          <p:nvPr/>
        </p:nvSpPr>
        <p:spPr>
          <a:xfrm>
            <a:off x="7735064" y="1803913"/>
            <a:ext cx="1202265"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Best</a:t>
            </a:r>
          </a:p>
        </p:txBody>
      </p:sp>
      <p:pic>
        <p:nvPicPr>
          <p:cNvPr id="20" name="Graphic 19">
            <a:extLst>
              <a:ext uri="{FF2B5EF4-FFF2-40B4-BE49-F238E27FC236}">
                <a16:creationId xmlns:a16="http://schemas.microsoft.com/office/drawing/2014/main" id="{3706C350-2ECF-845D-EA45-4AE54BB3A28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169575" y="1803913"/>
            <a:ext cx="533480" cy="533480"/>
          </a:xfrm>
          <a:prstGeom prst="rect">
            <a:avLst/>
          </a:prstGeom>
        </p:spPr>
      </p:pic>
      <p:sp>
        <p:nvSpPr>
          <p:cNvPr id="21" name="TextBox 20">
            <a:extLst>
              <a:ext uri="{FF2B5EF4-FFF2-40B4-BE49-F238E27FC236}">
                <a16:creationId xmlns:a16="http://schemas.microsoft.com/office/drawing/2014/main" id="{10E03B6F-9A97-8CB9-C9A7-C3D021739FD5}"/>
              </a:ext>
            </a:extLst>
          </p:cNvPr>
          <p:cNvSpPr txBox="1"/>
          <p:nvPr/>
        </p:nvSpPr>
        <p:spPr>
          <a:xfrm>
            <a:off x="9569029" y="835166"/>
            <a:ext cx="2015065"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Scalability</a:t>
            </a:r>
          </a:p>
        </p:txBody>
      </p:sp>
      <p:sp>
        <p:nvSpPr>
          <p:cNvPr id="22" name="TextBox 21">
            <a:extLst>
              <a:ext uri="{FF2B5EF4-FFF2-40B4-BE49-F238E27FC236}">
                <a16:creationId xmlns:a16="http://schemas.microsoft.com/office/drawing/2014/main" id="{A379DE57-C27A-3765-9A8B-134762BBDCB4}"/>
              </a:ext>
            </a:extLst>
          </p:cNvPr>
          <p:cNvSpPr txBox="1"/>
          <p:nvPr/>
        </p:nvSpPr>
        <p:spPr>
          <a:xfrm>
            <a:off x="10381829" y="1803913"/>
            <a:ext cx="1202265"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Best</a:t>
            </a:r>
          </a:p>
        </p:txBody>
      </p:sp>
      <p:pic>
        <p:nvPicPr>
          <p:cNvPr id="23" name="Graphic 22">
            <a:extLst>
              <a:ext uri="{FF2B5EF4-FFF2-40B4-BE49-F238E27FC236}">
                <a16:creationId xmlns:a16="http://schemas.microsoft.com/office/drawing/2014/main" id="{26F42F95-EBB8-6DBB-1275-79E399570CEF}"/>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9816340" y="1803913"/>
            <a:ext cx="533480" cy="533480"/>
          </a:xfrm>
          <a:prstGeom prst="rect">
            <a:avLst/>
          </a:prstGeom>
        </p:spPr>
      </p:pic>
      <p:sp>
        <p:nvSpPr>
          <p:cNvPr id="26" name="TextBox 25">
            <a:extLst>
              <a:ext uri="{FF2B5EF4-FFF2-40B4-BE49-F238E27FC236}">
                <a16:creationId xmlns:a16="http://schemas.microsoft.com/office/drawing/2014/main" id="{0CE475F5-8E79-B745-3322-CA027F6F2AAE}"/>
              </a:ext>
            </a:extLst>
          </p:cNvPr>
          <p:cNvSpPr txBox="1"/>
          <p:nvPr/>
        </p:nvSpPr>
        <p:spPr>
          <a:xfrm>
            <a:off x="9662162" y="2337394"/>
            <a:ext cx="1784447"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(~100 TB)</a:t>
            </a:r>
          </a:p>
        </p:txBody>
      </p:sp>
      <p:sp>
        <p:nvSpPr>
          <p:cNvPr id="29" name="TextBox 28">
            <a:extLst>
              <a:ext uri="{FF2B5EF4-FFF2-40B4-BE49-F238E27FC236}">
                <a16:creationId xmlns:a16="http://schemas.microsoft.com/office/drawing/2014/main" id="{1A4F0C6E-5175-64FB-3CA3-866D85C0A6AE}"/>
              </a:ext>
            </a:extLst>
          </p:cNvPr>
          <p:cNvSpPr txBox="1"/>
          <p:nvPr/>
        </p:nvSpPr>
        <p:spPr>
          <a:xfrm>
            <a:off x="9662161" y="3657746"/>
            <a:ext cx="1784447"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(~10 TB)</a:t>
            </a:r>
          </a:p>
        </p:txBody>
      </p:sp>
      <p:sp>
        <p:nvSpPr>
          <p:cNvPr id="30" name="TextBox 29">
            <a:extLst>
              <a:ext uri="{FF2B5EF4-FFF2-40B4-BE49-F238E27FC236}">
                <a16:creationId xmlns:a16="http://schemas.microsoft.com/office/drawing/2014/main" id="{708164E7-0B40-2521-FD02-0AB21680790A}"/>
              </a:ext>
            </a:extLst>
          </p:cNvPr>
          <p:cNvSpPr txBox="1"/>
          <p:nvPr/>
        </p:nvSpPr>
        <p:spPr>
          <a:xfrm>
            <a:off x="9856733" y="3162261"/>
            <a:ext cx="1202265"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Good</a:t>
            </a:r>
          </a:p>
        </p:txBody>
      </p:sp>
      <p:sp>
        <p:nvSpPr>
          <p:cNvPr id="32" name="TextBox 31">
            <a:extLst>
              <a:ext uri="{FF2B5EF4-FFF2-40B4-BE49-F238E27FC236}">
                <a16:creationId xmlns:a16="http://schemas.microsoft.com/office/drawing/2014/main" id="{141C19B1-23E4-91C7-076F-C3FD154448DD}"/>
              </a:ext>
            </a:extLst>
          </p:cNvPr>
          <p:cNvSpPr txBox="1"/>
          <p:nvPr/>
        </p:nvSpPr>
        <p:spPr>
          <a:xfrm>
            <a:off x="7283034" y="3268313"/>
            <a:ext cx="1202265"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Good</a:t>
            </a:r>
          </a:p>
        </p:txBody>
      </p:sp>
      <p:sp>
        <p:nvSpPr>
          <p:cNvPr id="33" name="TextBox 32">
            <a:extLst>
              <a:ext uri="{FF2B5EF4-FFF2-40B4-BE49-F238E27FC236}">
                <a16:creationId xmlns:a16="http://schemas.microsoft.com/office/drawing/2014/main" id="{3D661AAC-E1FA-C91E-92CA-30B1DCEFB500}"/>
              </a:ext>
            </a:extLst>
          </p:cNvPr>
          <p:cNvSpPr txBox="1"/>
          <p:nvPr/>
        </p:nvSpPr>
        <p:spPr>
          <a:xfrm>
            <a:off x="7259073" y="4710583"/>
            <a:ext cx="1202265"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Good</a:t>
            </a:r>
          </a:p>
        </p:txBody>
      </p:sp>
      <p:sp>
        <p:nvSpPr>
          <p:cNvPr id="34" name="TextBox 33">
            <a:extLst>
              <a:ext uri="{FF2B5EF4-FFF2-40B4-BE49-F238E27FC236}">
                <a16:creationId xmlns:a16="http://schemas.microsoft.com/office/drawing/2014/main" id="{8AC18446-E406-3029-FCA3-43B76262637B}"/>
              </a:ext>
            </a:extLst>
          </p:cNvPr>
          <p:cNvSpPr txBox="1"/>
          <p:nvPr/>
        </p:nvSpPr>
        <p:spPr>
          <a:xfrm>
            <a:off x="9662161" y="5035733"/>
            <a:ext cx="1784447"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(~2.5 TB)</a:t>
            </a:r>
          </a:p>
        </p:txBody>
      </p:sp>
      <p:sp>
        <p:nvSpPr>
          <p:cNvPr id="35" name="TextBox 34">
            <a:extLst>
              <a:ext uri="{FF2B5EF4-FFF2-40B4-BE49-F238E27FC236}">
                <a16:creationId xmlns:a16="http://schemas.microsoft.com/office/drawing/2014/main" id="{BFF29046-3A1A-C908-94A2-E0A2F9F68AA2}"/>
              </a:ext>
            </a:extLst>
          </p:cNvPr>
          <p:cNvSpPr txBox="1"/>
          <p:nvPr/>
        </p:nvSpPr>
        <p:spPr>
          <a:xfrm>
            <a:off x="9856733" y="4540247"/>
            <a:ext cx="1202265" cy="502766"/>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OK</a:t>
            </a:r>
          </a:p>
        </p:txBody>
      </p:sp>
      <p:cxnSp>
        <p:nvCxnSpPr>
          <p:cNvPr id="37" name="Straight Connector 36">
            <a:extLst>
              <a:ext uri="{FF2B5EF4-FFF2-40B4-BE49-F238E27FC236}">
                <a16:creationId xmlns:a16="http://schemas.microsoft.com/office/drawing/2014/main" id="{C0B87D98-A48F-DD78-2F74-DD3A850F67D6}"/>
              </a:ext>
            </a:extLst>
          </p:cNvPr>
          <p:cNvCxnSpPr>
            <a:cxnSpLocks/>
          </p:cNvCxnSpPr>
          <p:nvPr/>
        </p:nvCxnSpPr>
        <p:spPr>
          <a:xfrm>
            <a:off x="487680" y="2997788"/>
            <a:ext cx="11189547"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8" name="Straight Connector 37">
            <a:extLst>
              <a:ext uri="{FF2B5EF4-FFF2-40B4-BE49-F238E27FC236}">
                <a16:creationId xmlns:a16="http://schemas.microsoft.com/office/drawing/2014/main" id="{9DE0590E-4B1B-9D73-4B95-4F154505E656}"/>
              </a:ext>
            </a:extLst>
          </p:cNvPr>
          <p:cNvCxnSpPr>
            <a:cxnSpLocks/>
          </p:cNvCxnSpPr>
          <p:nvPr/>
        </p:nvCxnSpPr>
        <p:spPr>
          <a:xfrm>
            <a:off x="487680" y="4301252"/>
            <a:ext cx="11189547"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39" name="Straight Connector 38">
            <a:extLst>
              <a:ext uri="{FF2B5EF4-FFF2-40B4-BE49-F238E27FC236}">
                <a16:creationId xmlns:a16="http://schemas.microsoft.com/office/drawing/2014/main" id="{C2004178-19EF-3129-5DC6-E514097EA329}"/>
              </a:ext>
            </a:extLst>
          </p:cNvPr>
          <p:cNvCxnSpPr>
            <a:cxnSpLocks/>
          </p:cNvCxnSpPr>
          <p:nvPr/>
        </p:nvCxnSpPr>
        <p:spPr>
          <a:xfrm>
            <a:off x="487680" y="1508087"/>
            <a:ext cx="11189547"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cxnSp>
        <p:nvCxnSpPr>
          <p:cNvPr id="40" name="Straight Connector 39">
            <a:extLst>
              <a:ext uri="{FF2B5EF4-FFF2-40B4-BE49-F238E27FC236}">
                <a16:creationId xmlns:a16="http://schemas.microsoft.com/office/drawing/2014/main" id="{FF0A9D2D-BF21-FF52-AA47-E71184861E42}"/>
              </a:ext>
            </a:extLst>
          </p:cNvPr>
          <p:cNvCxnSpPr>
            <a:cxnSpLocks/>
          </p:cNvCxnSpPr>
          <p:nvPr/>
        </p:nvCxnSpPr>
        <p:spPr>
          <a:xfrm>
            <a:off x="487680" y="5913305"/>
            <a:ext cx="11189547" cy="0"/>
          </a:xfrm>
          <a:prstGeom prst="line">
            <a:avLst/>
          </a:prstGeom>
          <a:ln>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41" name="Title 2">
            <a:extLst>
              <a:ext uri="{FF2B5EF4-FFF2-40B4-BE49-F238E27FC236}">
                <a16:creationId xmlns:a16="http://schemas.microsoft.com/office/drawing/2014/main" id="{C3A71AF9-163C-C315-60FD-F12B31B670EF}"/>
              </a:ext>
            </a:extLst>
          </p:cNvPr>
          <p:cNvSpPr txBox="1">
            <a:spLocks/>
          </p:cNvSpPr>
          <p:nvPr/>
        </p:nvSpPr>
        <p:spPr>
          <a:xfrm>
            <a:off x="2404011" y="2278043"/>
            <a:ext cx="3760732" cy="470016"/>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r>
              <a:rPr lang="en-US" sz="1600">
                <a:solidFill>
                  <a:prstClr val="white"/>
                </a:solidFill>
              </a:rPr>
              <a:t>(External sharing not possible)</a:t>
            </a:r>
          </a:p>
        </p:txBody>
      </p:sp>
      <p:sp>
        <p:nvSpPr>
          <p:cNvPr id="42" name="TextBox 41">
            <a:extLst>
              <a:ext uri="{FF2B5EF4-FFF2-40B4-BE49-F238E27FC236}">
                <a16:creationId xmlns:a16="http://schemas.microsoft.com/office/drawing/2014/main" id="{DDD60AE6-1D0A-B383-4F40-D7E39A19223E}"/>
              </a:ext>
            </a:extLst>
          </p:cNvPr>
          <p:cNvSpPr txBox="1"/>
          <p:nvPr/>
        </p:nvSpPr>
        <p:spPr>
          <a:xfrm>
            <a:off x="487681" y="6053789"/>
            <a:ext cx="5206572" cy="338554"/>
          </a:xfrm>
          <a:prstGeom prst="rect">
            <a:avLst/>
          </a:prstGeom>
          <a:noFill/>
        </p:spPr>
        <p:txBody>
          <a:bodyPr wrap="square">
            <a:spAutoFit/>
          </a:bodyPr>
          <a:lstStyle/>
          <a:p>
            <a:pPr defTabSz="914377"/>
            <a:r>
              <a:rPr lang="en-US" sz="1600" b="1">
                <a:solidFill>
                  <a:prstClr val="white"/>
                </a:solidFill>
                <a:latin typeface="Fira Sans" panose="020B0503050000020004" pitchFamily="34" charset="0"/>
                <a:ea typeface="Fira Sans" panose="020B0503050000020004" pitchFamily="34" charset="0"/>
              </a:rPr>
              <a:t>*OneDrive is recommended for student project only</a:t>
            </a:r>
          </a:p>
        </p:txBody>
      </p:sp>
      <p:sp>
        <p:nvSpPr>
          <p:cNvPr id="43" name="TextBox 42">
            <a:extLst>
              <a:ext uri="{FF2B5EF4-FFF2-40B4-BE49-F238E27FC236}">
                <a16:creationId xmlns:a16="http://schemas.microsoft.com/office/drawing/2014/main" id="{0B3C4678-44A6-106D-2BA8-AC8A320B34DC}"/>
              </a:ext>
            </a:extLst>
          </p:cNvPr>
          <p:cNvSpPr txBox="1"/>
          <p:nvPr/>
        </p:nvSpPr>
        <p:spPr>
          <a:xfrm>
            <a:off x="303844" y="247359"/>
            <a:ext cx="9265185" cy="666786"/>
          </a:xfrm>
          <a:prstGeom prst="rect">
            <a:avLst/>
          </a:prstGeom>
          <a:noFill/>
        </p:spPr>
        <p:txBody>
          <a:bodyPr wrap="square">
            <a:spAutoFit/>
          </a:bodyPr>
          <a:lstStyle/>
          <a:p>
            <a:pPr defTabSz="914377">
              <a:defRPr/>
            </a:pPr>
            <a:r>
              <a:rPr lang="en-US" sz="3733" b="1">
                <a:solidFill>
                  <a:prstClr val="white"/>
                </a:solidFill>
                <a:latin typeface="Fira Sans" panose="020B0503050000020004" pitchFamily="34" charset="0"/>
                <a:ea typeface="Fira Sans" panose="020B0503050000020004" pitchFamily="34" charset="0"/>
              </a:rPr>
              <a:t>TU/e Storage Options</a:t>
            </a:r>
          </a:p>
        </p:txBody>
      </p:sp>
    </p:spTree>
    <p:extLst>
      <p:ext uri="{BB962C8B-B14F-4D97-AF65-F5344CB8AC3E}">
        <p14:creationId xmlns:p14="http://schemas.microsoft.com/office/powerpoint/2010/main" val="1453050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2DDA62-1716-DCED-47DE-851931952C0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56B2850-4900-C4AB-DF6C-DBF35AE6A717}"/>
              </a:ext>
            </a:extLst>
          </p:cNvPr>
          <p:cNvSpPr txBox="1"/>
          <p:nvPr/>
        </p:nvSpPr>
        <p:spPr>
          <a:xfrm>
            <a:off x="597279" y="1582341"/>
            <a:ext cx="7490083" cy="1815690"/>
          </a:xfrm>
          <a:prstGeom prst="rect">
            <a:avLst/>
          </a:prstGeom>
          <a:noFill/>
        </p:spPr>
        <p:txBody>
          <a:bodyPr wrap="square">
            <a:spAutoFit/>
          </a:bodyPr>
          <a:lstStyle/>
          <a:p>
            <a:pPr defTabSz="914377">
              <a:defRPr/>
            </a:pPr>
            <a:r>
              <a:rPr lang="en-US" sz="3733" b="1">
                <a:solidFill>
                  <a:prstClr val="white"/>
                </a:solidFill>
                <a:latin typeface="Fira Sans" panose="020B0503050000020004" pitchFamily="34" charset="0"/>
                <a:ea typeface="Fira Sans" panose="020B0503050000020004" pitchFamily="34" charset="0"/>
              </a:rPr>
              <a:t>You can encrypt your data using </a:t>
            </a:r>
            <a:r>
              <a:rPr lang="en-US" sz="3733" b="1" err="1">
                <a:solidFill>
                  <a:srgbClr val="E97132"/>
                </a:solidFill>
                <a:latin typeface="Fira Sans" panose="020B0503050000020004" pitchFamily="34" charset="0"/>
                <a:ea typeface="Fira Sans" panose="020B0503050000020004" pitchFamily="34" charset="0"/>
              </a:rPr>
              <a:t>Cryptomator</a:t>
            </a:r>
            <a:r>
              <a:rPr lang="en-US" sz="3733" b="1">
                <a:solidFill>
                  <a:prstClr val="white"/>
                </a:solidFill>
                <a:latin typeface="Fira Sans" panose="020B0503050000020004" pitchFamily="34" charset="0"/>
                <a:ea typeface="Fira Sans" panose="020B0503050000020004" pitchFamily="34" charset="0"/>
              </a:rPr>
              <a:t> in a vault and store it in any storage solution</a:t>
            </a:r>
          </a:p>
        </p:txBody>
      </p:sp>
      <p:sp>
        <p:nvSpPr>
          <p:cNvPr id="9" name="TextBox 8">
            <a:extLst>
              <a:ext uri="{FF2B5EF4-FFF2-40B4-BE49-F238E27FC236}">
                <a16:creationId xmlns:a16="http://schemas.microsoft.com/office/drawing/2014/main" id="{84362B17-2508-8EDE-0DF2-686EEBB630C9}"/>
              </a:ext>
            </a:extLst>
          </p:cNvPr>
          <p:cNvSpPr txBox="1"/>
          <p:nvPr/>
        </p:nvSpPr>
        <p:spPr>
          <a:xfrm>
            <a:off x="2384213" y="6180893"/>
            <a:ext cx="9807787" cy="923330"/>
          </a:xfrm>
          <a:prstGeom prst="rect">
            <a:avLst/>
          </a:prstGeom>
          <a:noFill/>
        </p:spPr>
        <p:txBody>
          <a:bodyPr wrap="square">
            <a:spAutoFit/>
          </a:bodyPr>
          <a:lstStyle/>
          <a:p>
            <a:pPr algn="r" defTabSz="914377">
              <a:defRPr/>
            </a:pPr>
            <a:r>
              <a:rPr lang="en-US">
                <a:solidFill>
                  <a:prstClr val="black">
                    <a:lumMod val="50000"/>
                    <a:lumOff val="50000"/>
                  </a:prstClr>
                </a:solidFill>
                <a:latin typeface="Fira Sans" panose="020B0503050000020004" pitchFamily="34" charset="0"/>
                <a:ea typeface="Fira Sans" panose="020B0503050000020004" pitchFamily="34" charset="0"/>
              </a:rPr>
              <a:t>Learn more about </a:t>
            </a:r>
            <a:r>
              <a:rPr lang="en-US" err="1">
                <a:solidFill>
                  <a:prstClr val="black">
                    <a:lumMod val="50000"/>
                    <a:lumOff val="50000"/>
                  </a:prstClr>
                </a:solidFill>
                <a:latin typeface="Fira Sans" panose="020B0503050000020004" pitchFamily="34" charset="0"/>
                <a:ea typeface="Fira Sans" panose="020B0503050000020004" pitchFamily="34" charset="0"/>
              </a:rPr>
              <a:t>Cryptomator</a:t>
            </a:r>
            <a:r>
              <a:rPr lang="en-US">
                <a:solidFill>
                  <a:prstClr val="black">
                    <a:lumMod val="50000"/>
                    <a:lumOff val="50000"/>
                  </a:prstClr>
                </a:solidFill>
                <a:latin typeface="Fira Sans" panose="020B0503050000020004" pitchFamily="34" charset="0"/>
                <a:ea typeface="Fira Sans" panose="020B0503050000020004" pitchFamily="34" charset="0"/>
              </a:rPr>
              <a:t> Hub on the Research Cockpit: https://</a:t>
            </a:r>
            <a:r>
              <a:rPr lang="en-US" err="1">
                <a:solidFill>
                  <a:prstClr val="black">
                    <a:lumMod val="50000"/>
                    <a:lumOff val="50000"/>
                  </a:prstClr>
                </a:solidFill>
                <a:latin typeface="Fira Sans" panose="020B0503050000020004" pitchFamily="34" charset="0"/>
                <a:ea typeface="Fira Sans" panose="020B0503050000020004" pitchFamily="34" charset="0"/>
              </a:rPr>
              <a:t>cockpit.research.tue.nl</a:t>
            </a:r>
            <a:r>
              <a:rPr lang="en-US">
                <a:solidFill>
                  <a:prstClr val="black">
                    <a:lumMod val="50000"/>
                    <a:lumOff val="50000"/>
                  </a:prstClr>
                </a:solidFill>
                <a:latin typeface="Fira Sans" panose="020B0503050000020004" pitchFamily="34" charset="0"/>
                <a:ea typeface="Fira Sans" panose="020B0503050000020004" pitchFamily="34" charset="0"/>
              </a:rPr>
              <a:t>/</a:t>
            </a:r>
            <a:r>
              <a:rPr lang="en-US" err="1">
                <a:solidFill>
                  <a:prstClr val="black">
                    <a:lumMod val="50000"/>
                    <a:lumOff val="50000"/>
                  </a:prstClr>
                </a:solidFill>
                <a:latin typeface="Fira Sans" panose="020B0503050000020004" pitchFamily="34" charset="0"/>
                <a:ea typeface="Fira Sans" panose="020B0503050000020004" pitchFamily="34" charset="0"/>
              </a:rPr>
              <a:t>helpcenter</a:t>
            </a:r>
            <a:r>
              <a:rPr lang="en-US">
                <a:solidFill>
                  <a:prstClr val="black">
                    <a:lumMod val="50000"/>
                    <a:lumOff val="50000"/>
                  </a:prstClr>
                </a:solidFill>
                <a:latin typeface="Fira Sans" panose="020B0503050000020004" pitchFamily="34" charset="0"/>
                <a:ea typeface="Fira Sans" panose="020B0503050000020004" pitchFamily="34" charset="0"/>
              </a:rPr>
              <a:t>/research/portal/11/article/2452390165</a:t>
            </a:r>
          </a:p>
          <a:p>
            <a:pPr algn="r" defTabSz="914377">
              <a:defRPr/>
            </a:pPr>
            <a:endParaRPr lang="en-US">
              <a:solidFill>
                <a:prstClr val="black">
                  <a:lumMod val="50000"/>
                  <a:lumOff val="50000"/>
                </a:prstClr>
              </a:solidFill>
              <a:latin typeface="Fira Sans" panose="020B0503050000020004" pitchFamily="34" charset="0"/>
              <a:ea typeface="Fira Sans" panose="020B0503050000020004" pitchFamily="34" charset="0"/>
            </a:endParaRPr>
          </a:p>
        </p:txBody>
      </p:sp>
      <p:pic>
        <p:nvPicPr>
          <p:cNvPr id="5" name="Graphic 4">
            <a:extLst>
              <a:ext uri="{FF2B5EF4-FFF2-40B4-BE49-F238E27FC236}">
                <a16:creationId xmlns:a16="http://schemas.microsoft.com/office/drawing/2014/main" id="{36803D5A-0DBC-6201-2DA0-3FF3883B250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463728" y="2004255"/>
            <a:ext cx="2924856" cy="2481908"/>
          </a:xfrm>
          <a:prstGeom prst="rect">
            <a:avLst/>
          </a:prstGeom>
        </p:spPr>
      </p:pic>
      <p:sp>
        <p:nvSpPr>
          <p:cNvPr id="10" name="TextBox 9">
            <a:extLst>
              <a:ext uri="{FF2B5EF4-FFF2-40B4-BE49-F238E27FC236}">
                <a16:creationId xmlns:a16="http://schemas.microsoft.com/office/drawing/2014/main" id="{C54D580E-082A-46D9-593D-1BDF804F427A}"/>
              </a:ext>
            </a:extLst>
          </p:cNvPr>
          <p:cNvSpPr txBox="1"/>
          <p:nvPr/>
        </p:nvSpPr>
        <p:spPr>
          <a:xfrm>
            <a:off x="803416" y="3917756"/>
            <a:ext cx="4953917" cy="913199"/>
          </a:xfrm>
          <a:prstGeom prst="rect">
            <a:avLst/>
          </a:prstGeom>
          <a:noFill/>
        </p:spPr>
        <p:txBody>
          <a:bodyPr wrap="square">
            <a:spAutoFit/>
          </a:bodyPr>
          <a:lstStyle/>
          <a:p>
            <a:pPr defTabSz="914377">
              <a:defRPr/>
            </a:pPr>
            <a:r>
              <a:rPr lang="en-US" sz="2667" b="1">
                <a:solidFill>
                  <a:prstClr val="white"/>
                </a:solidFill>
                <a:latin typeface="Fira Sans" panose="020B0503050000020004" pitchFamily="34" charset="0"/>
                <a:ea typeface="Fira Sans" panose="020B0503050000020004" pitchFamily="34" charset="0"/>
              </a:rPr>
              <a:t>You can manage access using </a:t>
            </a:r>
            <a:r>
              <a:rPr lang="en-US" sz="2667" b="1" err="1">
                <a:solidFill>
                  <a:prstClr val="white"/>
                </a:solidFill>
                <a:latin typeface="Fira Sans" panose="020B0503050000020004" pitchFamily="34" charset="0"/>
                <a:ea typeface="Fira Sans" panose="020B0503050000020004" pitchFamily="34" charset="0"/>
              </a:rPr>
              <a:t>Cryptomator</a:t>
            </a:r>
            <a:r>
              <a:rPr lang="en-US" sz="2667" b="1">
                <a:solidFill>
                  <a:prstClr val="white"/>
                </a:solidFill>
                <a:latin typeface="Fira Sans" panose="020B0503050000020004" pitchFamily="34" charset="0"/>
                <a:ea typeface="Fira Sans" panose="020B0503050000020004" pitchFamily="34" charset="0"/>
              </a:rPr>
              <a:t> Hub</a:t>
            </a:r>
          </a:p>
        </p:txBody>
      </p:sp>
    </p:spTree>
    <p:extLst>
      <p:ext uri="{BB962C8B-B14F-4D97-AF65-F5344CB8AC3E}">
        <p14:creationId xmlns:p14="http://schemas.microsoft.com/office/powerpoint/2010/main" val="103054574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527ED9-E6DC-EA3B-18C1-7BDED8843B8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1A3EB11-F9A6-3C1E-EA2E-711F9C286305}"/>
              </a:ext>
            </a:extLst>
          </p:cNvPr>
          <p:cNvSpPr txBox="1"/>
          <p:nvPr/>
        </p:nvSpPr>
        <p:spPr>
          <a:xfrm>
            <a:off x="900137" y="1596608"/>
            <a:ext cx="7517176" cy="1241237"/>
          </a:xfrm>
          <a:prstGeom prst="rect">
            <a:avLst/>
          </a:prstGeom>
          <a:noFill/>
        </p:spPr>
        <p:txBody>
          <a:bodyPr wrap="square">
            <a:spAutoFit/>
          </a:bodyPr>
          <a:lstStyle/>
          <a:p>
            <a:pPr defTabSz="914377">
              <a:defRPr/>
            </a:pPr>
            <a:r>
              <a:rPr lang="en-US" sz="3733" b="1">
                <a:solidFill>
                  <a:prstClr val="white"/>
                </a:solidFill>
                <a:latin typeface="Fira Sans" panose="020B0503050000020004" pitchFamily="34" charset="0"/>
                <a:ea typeface="Fira Sans" panose="020B0503050000020004" pitchFamily="34" charset="0"/>
              </a:rPr>
              <a:t>Only sending data one-time? </a:t>
            </a:r>
            <a:br>
              <a:rPr lang="en-US" sz="3733" b="1">
                <a:solidFill>
                  <a:prstClr val="white"/>
                </a:solidFill>
                <a:latin typeface="Fira Sans" panose="020B0503050000020004" pitchFamily="34" charset="0"/>
                <a:ea typeface="Fira Sans" panose="020B0503050000020004" pitchFamily="34" charset="0"/>
              </a:rPr>
            </a:br>
            <a:r>
              <a:rPr lang="en-US" sz="3733" b="1">
                <a:solidFill>
                  <a:prstClr val="white"/>
                </a:solidFill>
                <a:latin typeface="Fira Sans" panose="020B0503050000020004" pitchFamily="34" charset="0"/>
                <a:ea typeface="Fira Sans" panose="020B0503050000020004" pitchFamily="34" charset="0"/>
              </a:rPr>
              <a:t>Then use </a:t>
            </a:r>
            <a:r>
              <a:rPr lang="en-US" sz="3733" b="1" err="1">
                <a:solidFill>
                  <a:prstClr val="white"/>
                </a:solidFill>
                <a:latin typeface="Fira Sans" panose="020B0503050000020004" pitchFamily="34" charset="0"/>
                <a:ea typeface="Fira Sans" panose="020B0503050000020004" pitchFamily="34" charset="0"/>
              </a:rPr>
              <a:t>SURFfilesender</a:t>
            </a:r>
            <a:endParaRPr lang="en-US" sz="3733" b="1">
              <a:solidFill>
                <a:prstClr val="white"/>
              </a:solidFill>
              <a:latin typeface="Fira Sans" panose="020B0503050000020004" pitchFamily="34" charset="0"/>
              <a:ea typeface="Fira Sans" panose="020B0503050000020004" pitchFamily="34" charset="0"/>
            </a:endParaRPr>
          </a:p>
        </p:txBody>
      </p:sp>
      <p:sp>
        <p:nvSpPr>
          <p:cNvPr id="9" name="TextBox 8">
            <a:hlinkClick r:id="rId2"/>
            <a:extLst>
              <a:ext uri="{FF2B5EF4-FFF2-40B4-BE49-F238E27FC236}">
                <a16:creationId xmlns:a16="http://schemas.microsoft.com/office/drawing/2014/main" id="{D1FADBBB-2179-A7BE-43ED-1985C17D5D27}"/>
              </a:ext>
            </a:extLst>
          </p:cNvPr>
          <p:cNvSpPr txBox="1"/>
          <p:nvPr/>
        </p:nvSpPr>
        <p:spPr>
          <a:xfrm>
            <a:off x="6688872" y="3935709"/>
            <a:ext cx="4117683" cy="379656"/>
          </a:xfrm>
          <a:prstGeom prst="rect">
            <a:avLst/>
          </a:prstGeom>
          <a:noFill/>
        </p:spPr>
        <p:txBody>
          <a:bodyPr wrap="square">
            <a:spAutoFit/>
          </a:bodyPr>
          <a:lstStyle/>
          <a:p>
            <a:pPr algn="r" defTabSz="914377">
              <a:defRPr/>
            </a:pPr>
            <a:r>
              <a:rPr lang="en-US" sz="1867" b="1">
                <a:solidFill>
                  <a:prstClr val="white">
                    <a:lumMod val="95000"/>
                  </a:prstClr>
                </a:solidFill>
                <a:latin typeface="Fira Sans" panose="020B0503050000020004" pitchFamily="34" charset="0"/>
                <a:ea typeface="Fira Sans" panose="020B0503050000020004" pitchFamily="34" charset="0"/>
              </a:rPr>
              <a:t>SURFfilesender: filesender.surf.nl/</a:t>
            </a:r>
          </a:p>
        </p:txBody>
      </p:sp>
      <p:sp>
        <p:nvSpPr>
          <p:cNvPr id="11" name="TextBox 10">
            <a:extLst>
              <a:ext uri="{FF2B5EF4-FFF2-40B4-BE49-F238E27FC236}">
                <a16:creationId xmlns:a16="http://schemas.microsoft.com/office/drawing/2014/main" id="{F7F9B944-942E-78ED-715A-47EBDE0C3E17}"/>
              </a:ext>
            </a:extLst>
          </p:cNvPr>
          <p:cNvSpPr txBox="1"/>
          <p:nvPr/>
        </p:nvSpPr>
        <p:spPr>
          <a:xfrm>
            <a:off x="900138" y="2983567"/>
            <a:ext cx="5559417" cy="502766"/>
          </a:xfrm>
          <a:prstGeom prst="rect">
            <a:avLst/>
          </a:prstGeom>
          <a:noFill/>
        </p:spPr>
        <p:txBody>
          <a:bodyPr wrap="square">
            <a:spAutoFit/>
          </a:bodyPr>
          <a:lstStyle/>
          <a:p>
            <a:pPr defTabSz="914377">
              <a:defRPr/>
            </a:pPr>
            <a:r>
              <a:rPr lang="en-US" sz="2667">
                <a:solidFill>
                  <a:prstClr val="white"/>
                </a:solidFill>
                <a:latin typeface="Fira Sans" panose="020B0503050000020004" pitchFamily="34" charset="0"/>
                <a:ea typeface="Fira Sans" panose="020B0503050000020004" pitchFamily="34" charset="0"/>
              </a:rPr>
              <a:t>Remember to turn on </a:t>
            </a:r>
            <a:r>
              <a:rPr lang="en-US" sz="2667">
                <a:solidFill>
                  <a:srgbClr val="E97132"/>
                </a:solidFill>
                <a:latin typeface="Fira Sans" panose="020B0503050000020004" pitchFamily="34" charset="0"/>
                <a:ea typeface="Fira Sans" panose="020B0503050000020004" pitchFamily="34" charset="0"/>
              </a:rPr>
              <a:t>encryption</a:t>
            </a:r>
          </a:p>
        </p:txBody>
      </p:sp>
      <p:pic>
        <p:nvPicPr>
          <p:cNvPr id="4" name="Picture 3">
            <a:extLst>
              <a:ext uri="{FF2B5EF4-FFF2-40B4-BE49-F238E27FC236}">
                <a16:creationId xmlns:a16="http://schemas.microsoft.com/office/drawing/2014/main" id="{185FA121-98A3-2176-1BBE-83619EBBBAA7}"/>
              </a:ext>
            </a:extLst>
          </p:cNvPr>
          <p:cNvPicPr>
            <a:picLocks noChangeAspect="1"/>
          </p:cNvPicPr>
          <p:nvPr/>
        </p:nvPicPr>
        <p:blipFill rotWithShape="1">
          <a:blip r:embed="rId3" cstate="hqprint">
            <a:extLst>
              <a:ext uri="{28A0092B-C50C-407E-A947-70E740481C1C}">
                <a14:useLocalDpi xmlns:a14="http://schemas.microsoft.com/office/drawing/2010/main"/>
              </a:ext>
            </a:extLst>
          </a:blip>
          <a:srcRect/>
          <a:stretch/>
        </p:blipFill>
        <p:spPr>
          <a:xfrm>
            <a:off x="7108565" y="2868751"/>
            <a:ext cx="3278296" cy="848536"/>
          </a:xfrm>
          <a:prstGeom prst="rect">
            <a:avLst/>
          </a:prstGeom>
        </p:spPr>
      </p:pic>
      <p:sp>
        <p:nvSpPr>
          <p:cNvPr id="5" name="TextBox 4">
            <a:extLst>
              <a:ext uri="{FF2B5EF4-FFF2-40B4-BE49-F238E27FC236}">
                <a16:creationId xmlns:a16="http://schemas.microsoft.com/office/drawing/2014/main" id="{3B394D03-ABEA-82C0-B72F-96DF987D1CBB}"/>
              </a:ext>
            </a:extLst>
          </p:cNvPr>
          <p:cNvSpPr txBox="1"/>
          <p:nvPr/>
        </p:nvSpPr>
        <p:spPr>
          <a:xfrm>
            <a:off x="2730266" y="4989430"/>
            <a:ext cx="6982695" cy="666786"/>
          </a:xfrm>
          <a:prstGeom prst="rect">
            <a:avLst/>
          </a:prstGeom>
          <a:noFill/>
        </p:spPr>
        <p:txBody>
          <a:bodyPr wrap="square">
            <a:spAutoFit/>
          </a:bodyPr>
          <a:lstStyle/>
          <a:p>
            <a:pPr defTabSz="914377">
              <a:defRPr/>
            </a:pPr>
            <a:r>
              <a:rPr lang="en-US" sz="3733" b="1">
                <a:solidFill>
                  <a:prstClr val="white"/>
                </a:solidFill>
                <a:latin typeface="Fira Sans" panose="020B0503050000020004" pitchFamily="34" charset="0"/>
                <a:ea typeface="Fira Sans" panose="020B0503050000020004" pitchFamily="34" charset="0"/>
              </a:rPr>
              <a:t>Do not send data over email!</a:t>
            </a:r>
          </a:p>
        </p:txBody>
      </p:sp>
    </p:spTree>
    <p:extLst>
      <p:ext uri="{BB962C8B-B14F-4D97-AF65-F5344CB8AC3E}">
        <p14:creationId xmlns:p14="http://schemas.microsoft.com/office/powerpoint/2010/main" val="15432497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TextBox 25">
            <a:extLst>
              <a:ext uri="{FF2B5EF4-FFF2-40B4-BE49-F238E27FC236}">
                <a16:creationId xmlns:a16="http://schemas.microsoft.com/office/drawing/2014/main" id="{B8931050-26FD-3D6A-A83E-909C497A4C93}"/>
              </a:ext>
            </a:extLst>
          </p:cNvPr>
          <p:cNvSpPr txBox="1"/>
          <p:nvPr/>
        </p:nvSpPr>
        <p:spPr>
          <a:xfrm>
            <a:off x="2088843" y="2628779"/>
            <a:ext cx="5691372" cy="1569660"/>
          </a:xfrm>
          <a:prstGeom prst="rect">
            <a:avLst/>
          </a:prstGeom>
          <a:noFill/>
        </p:spPr>
        <p:txBody>
          <a:bodyPr wrap="square" rtlCol="0">
            <a:spAutoFit/>
          </a:bodyPr>
          <a:lstStyle/>
          <a:p>
            <a:pPr algn="ctr" defTabSz="914377">
              <a:defRPr/>
            </a:pPr>
            <a:r>
              <a:rPr lang="en-US" sz="4800" b="1">
                <a:solidFill>
                  <a:prstClr val="white"/>
                </a:solidFill>
                <a:latin typeface="Fira Sans" panose="020B0503050000020004" pitchFamily="34" charset="0"/>
                <a:ea typeface="Fira Sans" panose="020B0503050000020004" pitchFamily="34" charset="0"/>
                <a:cs typeface="Arial" panose="020B0604020202020204" pitchFamily="34" charset="0"/>
              </a:rPr>
              <a:t>Processing &amp; Analyzing Data</a:t>
            </a:r>
            <a:endParaRPr lang="LID4096" sz="4800" b="1">
              <a:solidFill>
                <a:prstClr val="white"/>
              </a:solidFill>
              <a:latin typeface="Fira Sans" panose="020B0503050000020004" pitchFamily="34" charset="0"/>
              <a:ea typeface="Fira Sans" panose="020B0503050000020004" pitchFamily="34" charset="0"/>
              <a:cs typeface="Arial" panose="020B0604020202020204" pitchFamily="34" charset="0"/>
            </a:endParaRPr>
          </a:p>
        </p:txBody>
      </p:sp>
      <p:pic>
        <p:nvPicPr>
          <p:cNvPr id="4" name="Graphic 3">
            <a:extLst>
              <a:ext uri="{FF2B5EF4-FFF2-40B4-BE49-F238E27FC236}">
                <a16:creationId xmlns:a16="http://schemas.microsoft.com/office/drawing/2014/main" id="{BF60D4B8-C2D7-1CFA-9A45-A8A01BBF284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001398" y="2610957"/>
            <a:ext cx="1636087" cy="1636087"/>
          </a:xfrm>
          <a:prstGeom prst="rect">
            <a:avLst/>
          </a:prstGeom>
        </p:spPr>
      </p:pic>
    </p:spTree>
    <p:extLst>
      <p:ext uri="{BB962C8B-B14F-4D97-AF65-F5344CB8AC3E}">
        <p14:creationId xmlns:p14="http://schemas.microsoft.com/office/powerpoint/2010/main" val="13939644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C76258-3E80-B949-C7A8-567542C6FB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EED62E0-057E-1E12-5276-821DB90A767A}"/>
              </a:ext>
            </a:extLst>
          </p:cNvPr>
          <p:cNvSpPr txBox="1">
            <a:spLocks/>
          </p:cNvSpPr>
          <p:nvPr/>
        </p:nvSpPr>
        <p:spPr>
          <a:xfrm>
            <a:off x="816002" y="725637"/>
            <a:ext cx="10564284" cy="525931"/>
          </a:xfrm>
          <a:prstGeom prst="rect">
            <a:avLst/>
          </a:prstGeom>
        </p:spPr>
        <p:txBody>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pPr defTabSz="914377">
              <a:defRPr/>
            </a:pPr>
            <a:r>
              <a:rPr lang="en-US" sz="4400" b="1">
                <a:solidFill>
                  <a:prstClr val="white"/>
                </a:solidFill>
                <a:latin typeface="Fira Sans" panose="020B0503050000020004" pitchFamily="34" charset="0"/>
                <a:ea typeface="Fira Sans" panose="020B0503050000020004" pitchFamily="34" charset="0"/>
              </a:rPr>
              <a:t>You can find available tools on </a:t>
            </a:r>
            <a:r>
              <a:rPr lang="en-US" sz="4400" b="1" err="1">
                <a:solidFill>
                  <a:prstClr val="white"/>
                </a:solidFill>
                <a:latin typeface="Fira Sans" panose="020B0503050000020004" pitchFamily="34" charset="0"/>
                <a:ea typeface="Fira Sans" panose="020B0503050000020004" pitchFamily="34" charset="0"/>
              </a:rPr>
              <a:t>Topdesk</a:t>
            </a:r>
            <a:r>
              <a:rPr lang="en-US" sz="4400" b="1">
                <a:solidFill>
                  <a:prstClr val="white"/>
                </a:solidFill>
                <a:latin typeface="Fira Sans" panose="020B0503050000020004" pitchFamily="34" charset="0"/>
                <a:ea typeface="Fira Sans" panose="020B0503050000020004" pitchFamily="34" charset="0"/>
              </a:rPr>
              <a:t> </a:t>
            </a:r>
          </a:p>
        </p:txBody>
      </p:sp>
      <p:sp>
        <p:nvSpPr>
          <p:cNvPr id="4" name="Content Placeholder 3">
            <a:extLst>
              <a:ext uri="{FF2B5EF4-FFF2-40B4-BE49-F238E27FC236}">
                <a16:creationId xmlns:a16="http://schemas.microsoft.com/office/drawing/2014/main" id="{F40D55CE-4020-EF90-F56E-5F7565834C28}"/>
              </a:ext>
            </a:extLst>
          </p:cNvPr>
          <p:cNvSpPr txBox="1">
            <a:spLocks/>
          </p:cNvSpPr>
          <p:nvPr/>
        </p:nvSpPr>
        <p:spPr>
          <a:xfrm>
            <a:off x="4049642" y="1881041"/>
            <a:ext cx="4538945" cy="606265"/>
          </a:xfrm>
          <a:prstGeom prst="rect">
            <a:avLst/>
          </a:prstGeom>
        </p:spPr>
        <p:txBody>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377">
              <a:spcBef>
                <a:spcPts val="1000"/>
              </a:spcBef>
              <a:buNone/>
              <a:defRPr/>
            </a:pPr>
            <a:r>
              <a:rPr lang="en-US" sz="2667">
                <a:solidFill>
                  <a:srgbClr val="FF904D"/>
                </a:solidFill>
                <a:latin typeface="Fira Sans" panose="020B0503050000020004" pitchFamily="34" charset="0"/>
                <a:ea typeface="Fira Sans" panose="020B0503050000020004" pitchFamily="34" charset="0"/>
                <a:hlinkClick r:id="rId3">
                  <a:extLst>
                    <a:ext uri="{A12FA001-AC4F-418D-AE19-62706E023703}">
                      <ahyp:hlinkClr xmlns:ahyp="http://schemas.microsoft.com/office/drawing/2018/hyperlinkcolor" val="tx"/>
                    </a:ext>
                  </a:extLst>
                </a:hlinkClick>
              </a:rPr>
              <a:t>TU/e Software | Topdesk</a:t>
            </a:r>
            <a:endParaRPr lang="en-US" sz="2667">
              <a:solidFill>
                <a:srgbClr val="FF904D"/>
              </a:solidFill>
              <a:latin typeface="Fira Sans" panose="020B0503050000020004" pitchFamily="34" charset="0"/>
              <a:ea typeface="Fira Sans" panose="020B0503050000020004" pitchFamily="34" charset="0"/>
            </a:endParaRPr>
          </a:p>
          <a:p>
            <a:pPr marL="0" indent="0" defTabSz="914377">
              <a:spcBef>
                <a:spcPts val="1000"/>
              </a:spcBef>
              <a:buNone/>
              <a:defRPr/>
            </a:pPr>
            <a:endParaRPr lang="en-US" sz="2667">
              <a:solidFill>
                <a:prstClr val="white"/>
              </a:solidFill>
              <a:latin typeface="Fira Sans" panose="020B0503050000020004" pitchFamily="34" charset="0"/>
              <a:ea typeface="Fira Sans" panose="020B0503050000020004" pitchFamily="34" charset="0"/>
            </a:endParaRPr>
          </a:p>
        </p:txBody>
      </p:sp>
      <p:pic>
        <p:nvPicPr>
          <p:cNvPr id="3" name="Picture 2">
            <a:extLst>
              <a:ext uri="{FF2B5EF4-FFF2-40B4-BE49-F238E27FC236}">
                <a16:creationId xmlns:a16="http://schemas.microsoft.com/office/drawing/2014/main" id="{04241D5C-713F-B8BA-EDF6-53DD40DCE24C}"/>
              </a:ext>
            </a:extLst>
          </p:cNvPr>
          <p:cNvPicPr>
            <a:picLocks noChangeAspect="1"/>
          </p:cNvPicPr>
          <p:nvPr/>
        </p:nvPicPr>
        <p:blipFill>
          <a:blip r:embed="rId4"/>
          <a:stretch>
            <a:fillRect/>
          </a:stretch>
        </p:blipFill>
        <p:spPr>
          <a:xfrm>
            <a:off x="3042834" y="2603715"/>
            <a:ext cx="6335183" cy="3340668"/>
          </a:xfrm>
          <a:prstGeom prst="rect">
            <a:avLst/>
          </a:prstGeom>
        </p:spPr>
      </p:pic>
    </p:spTree>
    <p:extLst>
      <p:ext uri="{BB962C8B-B14F-4D97-AF65-F5344CB8AC3E}">
        <p14:creationId xmlns:p14="http://schemas.microsoft.com/office/powerpoint/2010/main" val="2168025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A5A5E36F-D231-80B3-2FFE-2BDAFE23520C}"/>
              </a:ext>
            </a:extLst>
          </p:cNvPr>
          <p:cNvSpPr txBox="1">
            <a:spLocks/>
          </p:cNvSpPr>
          <p:nvPr/>
        </p:nvSpPr>
        <p:spPr>
          <a:xfrm>
            <a:off x="1297508" y="2432021"/>
            <a:ext cx="5927945" cy="193896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lumMod val="95000"/>
                  </a:prstClr>
                </a:solidFill>
                <a:latin typeface="Fira Sans" panose="020B0503050000020004" pitchFamily="34" charset="0"/>
                <a:ea typeface="Fira Sans" panose="020B0503050000020004" pitchFamily="34" charset="0"/>
              </a:rPr>
              <a:t>The recommendation is to use </a:t>
            </a:r>
            <a:r>
              <a:rPr lang="en-US" sz="3733" b="1">
                <a:solidFill>
                  <a:srgbClr val="FF904D"/>
                </a:solidFill>
                <a:latin typeface="Fira Sans" panose="020B0503050000020004" pitchFamily="34" charset="0"/>
                <a:ea typeface="Fira Sans" panose="020B0503050000020004" pitchFamily="34" charset="0"/>
              </a:rPr>
              <a:t>open-source tools</a:t>
            </a:r>
            <a:r>
              <a:rPr lang="en-US" sz="3733" b="1">
                <a:solidFill>
                  <a:prstClr val="white">
                    <a:lumMod val="95000"/>
                  </a:prstClr>
                </a:solidFill>
                <a:latin typeface="Fira Sans" panose="020B0503050000020004" pitchFamily="34" charset="0"/>
                <a:ea typeface="Fira Sans" panose="020B0503050000020004" pitchFamily="34" charset="0"/>
              </a:rPr>
              <a:t>, whenever possible.</a:t>
            </a:r>
          </a:p>
        </p:txBody>
      </p:sp>
      <p:pic>
        <p:nvPicPr>
          <p:cNvPr id="4" name="Graphic 3">
            <a:extLst>
              <a:ext uri="{FF2B5EF4-FFF2-40B4-BE49-F238E27FC236}">
                <a16:creationId xmlns:a16="http://schemas.microsoft.com/office/drawing/2014/main" id="{0A38E3DB-EE86-49BA-9CBC-182EDBDA221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585043" y="2299793"/>
            <a:ext cx="1405467" cy="1710267"/>
          </a:xfrm>
          <a:prstGeom prst="rect">
            <a:avLst/>
          </a:prstGeom>
        </p:spPr>
      </p:pic>
      <p:pic>
        <p:nvPicPr>
          <p:cNvPr id="7" name="Graphic 6">
            <a:extLst>
              <a:ext uri="{FF2B5EF4-FFF2-40B4-BE49-F238E27FC236}">
                <a16:creationId xmlns:a16="http://schemas.microsoft.com/office/drawing/2014/main" id="{38871CBF-AF14-19A3-9997-351C2D51B69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709690" y="2556377"/>
            <a:ext cx="1498271" cy="1158884"/>
          </a:xfrm>
          <a:prstGeom prst="rect">
            <a:avLst/>
          </a:prstGeom>
        </p:spPr>
      </p:pic>
      <p:sp>
        <p:nvSpPr>
          <p:cNvPr id="28" name="TextBox 27">
            <a:extLst>
              <a:ext uri="{FF2B5EF4-FFF2-40B4-BE49-F238E27FC236}">
                <a16:creationId xmlns:a16="http://schemas.microsoft.com/office/drawing/2014/main" id="{6A9402AF-6387-9C18-EDFB-4062335F9C7C}"/>
              </a:ext>
            </a:extLst>
          </p:cNvPr>
          <p:cNvSpPr txBox="1"/>
          <p:nvPr/>
        </p:nvSpPr>
        <p:spPr>
          <a:xfrm>
            <a:off x="10242828" y="3846572"/>
            <a:ext cx="391454" cy="502766"/>
          </a:xfrm>
          <a:prstGeom prst="rect">
            <a:avLst/>
          </a:prstGeom>
          <a:noFill/>
        </p:spPr>
        <p:txBody>
          <a:bodyPr wrap="none" rtlCol="0">
            <a:spAutoFit/>
          </a:bodyPr>
          <a:lstStyle/>
          <a:p>
            <a:pPr defTabSz="914377">
              <a:defRPr/>
            </a:pPr>
            <a:r>
              <a:rPr lang="en-NL" sz="2667">
                <a:solidFill>
                  <a:prstClr val="white"/>
                </a:solidFill>
                <a:latin typeface="Fira Sans" panose="020B0503050000020004" pitchFamily="34" charset="0"/>
                <a:ea typeface="Fira Sans" panose="020B0503050000020004" pitchFamily="34" charset="0"/>
              </a:rPr>
              <a:t>R</a:t>
            </a:r>
          </a:p>
        </p:txBody>
      </p:sp>
      <p:sp>
        <p:nvSpPr>
          <p:cNvPr id="29" name="TextBox 28">
            <a:extLst>
              <a:ext uri="{FF2B5EF4-FFF2-40B4-BE49-F238E27FC236}">
                <a16:creationId xmlns:a16="http://schemas.microsoft.com/office/drawing/2014/main" id="{B0BEC084-C045-C9ED-D3A0-963B5220DA7A}"/>
              </a:ext>
            </a:extLst>
          </p:cNvPr>
          <p:cNvSpPr txBox="1"/>
          <p:nvPr/>
        </p:nvSpPr>
        <p:spPr>
          <a:xfrm>
            <a:off x="7652109" y="4113312"/>
            <a:ext cx="1276311" cy="502766"/>
          </a:xfrm>
          <a:prstGeom prst="rect">
            <a:avLst/>
          </a:prstGeom>
          <a:noFill/>
        </p:spPr>
        <p:txBody>
          <a:bodyPr wrap="none" rtlCol="0">
            <a:spAutoFit/>
          </a:bodyPr>
          <a:lstStyle/>
          <a:p>
            <a:pPr defTabSz="914377">
              <a:defRPr/>
            </a:pPr>
            <a:r>
              <a:rPr lang="en-NL" sz="2667">
                <a:solidFill>
                  <a:prstClr val="white"/>
                </a:solidFill>
                <a:latin typeface="Fira Sans" panose="020B0503050000020004" pitchFamily="34" charset="0"/>
                <a:ea typeface="Fira Sans" panose="020B0503050000020004" pitchFamily="34" charset="0"/>
              </a:rPr>
              <a:t>Python</a:t>
            </a:r>
          </a:p>
        </p:txBody>
      </p:sp>
    </p:spTree>
    <p:extLst>
      <p:ext uri="{BB962C8B-B14F-4D97-AF65-F5344CB8AC3E}">
        <p14:creationId xmlns:p14="http://schemas.microsoft.com/office/powerpoint/2010/main" val="46292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1673571" y="2577497"/>
            <a:ext cx="8844859" cy="1405224"/>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Aptos" panose="02110004020202020204"/>
              </a:rPr>
              <a:t>If the original dataset is in a proprietary format, </a:t>
            </a:r>
            <a:r>
              <a:rPr lang="en-US" sz="3733" b="1">
                <a:solidFill>
                  <a:srgbClr val="FF904D"/>
                </a:solidFill>
                <a:latin typeface="Aptos" panose="02110004020202020204"/>
              </a:rPr>
              <a:t>convert it to an open file format</a:t>
            </a:r>
            <a:r>
              <a:rPr lang="en-US" sz="3733" b="1">
                <a:solidFill>
                  <a:prstClr val="black"/>
                </a:solidFill>
                <a:latin typeface="Aptos" panose="02110004020202020204"/>
              </a:rPr>
              <a:t>.</a:t>
            </a:r>
            <a:endParaRPr lang="en-US" sz="3733" b="1">
              <a:solidFill>
                <a:srgbClr val="C00000"/>
              </a:solidFill>
              <a:latin typeface="Aptos" panose="02110004020202020204"/>
            </a:endParaRPr>
          </a:p>
        </p:txBody>
      </p:sp>
      <p:sp>
        <p:nvSpPr>
          <p:cNvPr id="3" name="Content Placeholder 2">
            <a:extLst>
              <a:ext uri="{FF2B5EF4-FFF2-40B4-BE49-F238E27FC236}">
                <a16:creationId xmlns:a16="http://schemas.microsoft.com/office/drawing/2014/main" id="{BCF71C3C-7163-DA1B-A310-3532AA085846}"/>
              </a:ext>
            </a:extLst>
          </p:cNvPr>
          <p:cNvSpPr txBox="1">
            <a:spLocks/>
          </p:cNvSpPr>
          <p:nvPr/>
        </p:nvSpPr>
        <p:spPr>
          <a:xfrm>
            <a:off x="1795491" y="4148912"/>
            <a:ext cx="6806643" cy="7278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Aptos" panose="02110004020202020204"/>
              </a:rPr>
              <a:t>e.g., text file, HDF5, </a:t>
            </a:r>
            <a:r>
              <a:rPr lang="en-US" sz="3733" b="1" err="1">
                <a:solidFill>
                  <a:prstClr val="white"/>
                </a:solidFill>
                <a:latin typeface="Aptos" panose="02110004020202020204"/>
              </a:rPr>
              <a:t>NetCDF</a:t>
            </a:r>
            <a:endParaRPr lang="en-US" sz="3733" b="1">
              <a:solidFill>
                <a:srgbClr val="C00000"/>
              </a:solidFill>
              <a:latin typeface="Aptos" panose="02110004020202020204"/>
            </a:endParaRPr>
          </a:p>
        </p:txBody>
      </p:sp>
    </p:spTree>
    <p:extLst>
      <p:ext uri="{BB962C8B-B14F-4D97-AF65-F5344CB8AC3E}">
        <p14:creationId xmlns:p14="http://schemas.microsoft.com/office/powerpoint/2010/main" val="28573488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CD4DC3-90F8-750E-ECDD-A5AA6CAA64DE}"/>
            </a:ext>
          </a:extLst>
        </p:cNvPr>
        <p:cNvGrpSpPr/>
        <p:nvPr/>
      </p:nvGrpSpPr>
      <p:grpSpPr>
        <a:xfrm>
          <a:off x="0" y="0"/>
          <a:ext cx="0" cy="0"/>
          <a:chOff x="0" y="0"/>
          <a:chExt cx="0" cy="0"/>
        </a:xfrm>
      </p:grpSpPr>
      <p:sp>
        <p:nvSpPr>
          <p:cNvPr id="2" name="Content Placeholder 2">
            <a:extLst>
              <a:ext uri="{FF2B5EF4-FFF2-40B4-BE49-F238E27FC236}">
                <a16:creationId xmlns:a16="http://schemas.microsoft.com/office/drawing/2014/main" id="{5D055CFE-852F-2513-4E7F-0DB7AD187B5D}"/>
              </a:ext>
            </a:extLst>
          </p:cNvPr>
          <p:cNvSpPr txBox="1">
            <a:spLocks/>
          </p:cNvSpPr>
          <p:nvPr/>
        </p:nvSpPr>
        <p:spPr>
          <a:xfrm>
            <a:off x="1775132" y="2671143"/>
            <a:ext cx="9202057" cy="17425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Do you need to use proprietary tools?</a:t>
            </a:r>
          </a:p>
          <a:p>
            <a:pPr marL="0" indent="0" defTabSz="914377">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Any opportunities for using open tools?</a:t>
            </a:r>
          </a:p>
        </p:txBody>
      </p:sp>
    </p:spTree>
    <p:extLst>
      <p:ext uri="{BB962C8B-B14F-4D97-AF65-F5344CB8AC3E}">
        <p14:creationId xmlns:p14="http://schemas.microsoft.com/office/powerpoint/2010/main" val="16823934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computer screen&#10;&#10;Description automatically generated">
            <a:extLst>
              <a:ext uri="{FF2B5EF4-FFF2-40B4-BE49-F238E27FC236}">
                <a16:creationId xmlns:a16="http://schemas.microsoft.com/office/drawing/2014/main" id="{E9C0ED0A-69B0-B9C3-BDCD-11410FCA9AAB}"/>
              </a:ext>
            </a:extLst>
          </p:cNvPr>
          <p:cNvPicPr>
            <a:picLocks noChangeAspect="1"/>
          </p:cNvPicPr>
          <p:nvPr/>
        </p:nvPicPr>
        <p:blipFill>
          <a:blip r:embed="rId3"/>
          <a:stretch>
            <a:fillRect/>
          </a:stretch>
        </p:blipFill>
        <p:spPr>
          <a:xfrm>
            <a:off x="0" y="-4941"/>
            <a:ext cx="12192000" cy="6867879"/>
          </a:xfrm>
          <a:prstGeom prst="rect">
            <a:avLst/>
          </a:prstGeom>
        </p:spPr>
      </p:pic>
    </p:spTree>
    <p:extLst>
      <p:ext uri="{BB962C8B-B14F-4D97-AF65-F5344CB8AC3E}">
        <p14:creationId xmlns:p14="http://schemas.microsoft.com/office/powerpoint/2010/main" val="375324733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9568E00A-C469-E0AE-3A06-8AB0AA0DD08A}"/>
              </a:ext>
            </a:extLst>
          </p:cNvPr>
          <p:cNvSpPr txBox="1"/>
          <p:nvPr/>
        </p:nvSpPr>
        <p:spPr>
          <a:xfrm>
            <a:off x="1572416" y="2190637"/>
            <a:ext cx="3210201" cy="830997"/>
          </a:xfrm>
          <a:prstGeom prst="rect">
            <a:avLst/>
          </a:prstGeom>
          <a:noFill/>
        </p:spPr>
        <p:txBody>
          <a:bodyPr wrap="square" rtlCol="0">
            <a:spAutoFit/>
          </a:bodyPr>
          <a:lstStyle/>
          <a:p>
            <a:pPr algn="ctr" defTabSz="914377">
              <a:defRPr/>
            </a:pPr>
            <a:r>
              <a:rPr lang="en-US" sz="4800" b="1">
                <a:solidFill>
                  <a:prstClr val="white"/>
                </a:solidFill>
                <a:latin typeface="Fira Sans" panose="020B0503050000020004" pitchFamily="34" charset="0"/>
                <a:ea typeface="Fira Sans" panose="020B0503050000020004" pitchFamily="34" charset="0"/>
                <a:cs typeface="Arial" panose="020B0604020202020204" pitchFamily="34" charset="0"/>
              </a:rPr>
              <a:t>Archiving</a:t>
            </a:r>
            <a:endParaRPr lang="LID4096" sz="4800" b="1">
              <a:solidFill>
                <a:prstClr val="white"/>
              </a:solidFill>
              <a:latin typeface="Fira Sans" panose="020B0503050000020004" pitchFamily="34" charset="0"/>
              <a:ea typeface="Fira Sans" panose="020B0503050000020004" pitchFamily="34" charset="0"/>
              <a:cs typeface="Arial" panose="020B0604020202020204" pitchFamily="34" charset="0"/>
            </a:endParaRPr>
          </a:p>
        </p:txBody>
      </p:sp>
      <p:pic>
        <p:nvPicPr>
          <p:cNvPr id="2" name="Graphic 1">
            <a:extLst>
              <a:ext uri="{FF2B5EF4-FFF2-40B4-BE49-F238E27FC236}">
                <a16:creationId xmlns:a16="http://schemas.microsoft.com/office/drawing/2014/main" id="{AAB59D97-CF3A-DDFB-43D9-8D3770292D0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975174" y="1815169"/>
            <a:ext cx="1443825" cy="1443825"/>
          </a:xfrm>
          <a:prstGeom prst="rect">
            <a:avLst/>
          </a:prstGeom>
        </p:spPr>
      </p:pic>
      <p:sp>
        <p:nvSpPr>
          <p:cNvPr id="3" name="TextBox 2">
            <a:extLst>
              <a:ext uri="{FF2B5EF4-FFF2-40B4-BE49-F238E27FC236}">
                <a16:creationId xmlns:a16="http://schemas.microsoft.com/office/drawing/2014/main" id="{E42CF795-2CF1-11F2-B610-53DCB1BE94A0}"/>
              </a:ext>
            </a:extLst>
          </p:cNvPr>
          <p:cNvSpPr txBox="1"/>
          <p:nvPr/>
        </p:nvSpPr>
        <p:spPr>
          <a:xfrm>
            <a:off x="1572416" y="4236475"/>
            <a:ext cx="4523585" cy="830997"/>
          </a:xfrm>
          <a:prstGeom prst="rect">
            <a:avLst/>
          </a:prstGeom>
          <a:noFill/>
        </p:spPr>
        <p:txBody>
          <a:bodyPr wrap="square" rtlCol="0">
            <a:spAutoFit/>
          </a:bodyPr>
          <a:lstStyle/>
          <a:p>
            <a:pPr algn="ctr" defTabSz="914377">
              <a:defRPr/>
            </a:pPr>
            <a:r>
              <a:rPr lang="en-US" sz="4800" b="1">
                <a:solidFill>
                  <a:prstClr val="white"/>
                </a:solidFill>
                <a:latin typeface="Fira Sans" panose="020B0503050000020004" pitchFamily="34" charset="0"/>
                <a:ea typeface="Fira Sans" panose="020B0503050000020004" pitchFamily="34" charset="0"/>
                <a:cs typeface="Arial" panose="020B0604020202020204" pitchFamily="34" charset="0"/>
              </a:rPr>
              <a:t>Share &amp; Reuse</a:t>
            </a:r>
            <a:endParaRPr lang="LID4096" sz="4800" b="1">
              <a:solidFill>
                <a:prstClr val="white"/>
              </a:solidFill>
              <a:latin typeface="Fira Sans" panose="020B0503050000020004" pitchFamily="34" charset="0"/>
              <a:ea typeface="Fira Sans" panose="020B0503050000020004" pitchFamily="34" charset="0"/>
              <a:cs typeface="Arial" panose="020B0604020202020204" pitchFamily="34" charset="0"/>
            </a:endParaRPr>
          </a:p>
        </p:txBody>
      </p:sp>
      <p:pic>
        <p:nvPicPr>
          <p:cNvPr id="4" name="Graphic 3">
            <a:extLst>
              <a:ext uri="{FF2B5EF4-FFF2-40B4-BE49-F238E27FC236}">
                <a16:creationId xmlns:a16="http://schemas.microsoft.com/office/drawing/2014/main" id="{E55238E1-7412-ADED-09B8-65947F2A92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419000" y="3945449"/>
            <a:ext cx="1443825" cy="1443825"/>
          </a:xfrm>
          <a:prstGeom prst="rect">
            <a:avLst/>
          </a:prstGeom>
        </p:spPr>
      </p:pic>
    </p:spTree>
    <p:extLst>
      <p:ext uri="{BB962C8B-B14F-4D97-AF65-F5344CB8AC3E}">
        <p14:creationId xmlns:p14="http://schemas.microsoft.com/office/powerpoint/2010/main" val="898641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637727" y="4729481"/>
            <a:ext cx="4753847" cy="125790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400" b="1">
                <a:solidFill>
                  <a:prstClr val="white"/>
                </a:solidFill>
                <a:latin typeface="Fira Sans" panose="020B0503050000020004" pitchFamily="34" charset="0"/>
                <a:ea typeface="Fira Sans" panose="020B0503050000020004" pitchFamily="34" charset="0"/>
              </a:rPr>
              <a:t>Archival package is only accessed when it’s needed</a:t>
            </a:r>
          </a:p>
        </p:txBody>
      </p:sp>
      <p:pic>
        <p:nvPicPr>
          <p:cNvPr id="1026" name="Picture 2" descr="black and silver door knob">
            <a:extLst>
              <a:ext uri="{FF2B5EF4-FFF2-40B4-BE49-F238E27FC236}">
                <a16:creationId xmlns:a16="http://schemas.microsoft.com/office/drawing/2014/main" id="{FDF6DE09-FC0C-F2F9-0922-FEED40385C36}"/>
              </a:ext>
            </a:extLst>
          </p:cNvPr>
          <p:cNvPicPr>
            <a:picLocks noChangeAspect="1" noChangeArrowheads="1"/>
          </p:cNvPicPr>
          <p:nvPr/>
        </p:nvPicPr>
        <p:blipFill rotWithShape="1">
          <a:blip r:embed="rId2" cstate="hqprint">
            <a:extLst>
              <a:ext uri="{28A0092B-C50C-407E-A947-70E740481C1C}">
                <a14:useLocalDpi xmlns:a14="http://schemas.microsoft.com/office/drawing/2010/main"/>
              </a:ext>
            </a:extLst>
          </a:blip>
          <a:srcRect/>
          <a:stretch/>
        </p:blipFill>
        <p:spPr bwMode="auto">
          <a:xfrm>
            <a:off x="6287785" y="0"/>
            <a:ext cx="5904215"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726B99D-8A53-E439-3A14-2C0C5D2EB654}"/>
              </a:ext>
            </a:extLst>
          </p:cNvPr>
          <p:cNvSpPr txBox="1"/>
          <p:nvPr/>
        </p:nvSpPr>
        <p:spPr>
          <a:xfrm>
            <a:off x="7582327" y="6369978"/>
            <a:ext cx="4609672" cy="369332"/>
          </a:xfrm>
          <a:prstGeom prst="rect">
            <a:avLst/>
          </a:prstGeom>
          <a:noFill/>
        </p:spPr>
        <p:txBody>
          <a:bodyPr wrap="square">
            <a:spAutoFit/>
          </a:bodyPr>
          <a:lstStyle/>
          <a:p>
            <a:pPr algn="r" defTabSz="914377">
              <a:defRPr/>
            </a:pPr>
            <a:r>
              <a:rPr lang="en-US">
                <a:solidFill>
                  <a:prstClr val="white">
                    <a:lumMod val="50000"/>
                  </a:prstClr>
                </a:solidFill>
                <a:latin typeface="Fira Sans" panose="020B0503050000020004" pitchFamily="34" charset="0"/>
                <a:ea typeface="Fira Sans" panose="020B0503050000020004" pitchFamily="34" charset="0"/>
              </a:rPr>
              <a:t>Photo by </a:t>
            </a:r>
            <a:r>
              <a:rPr lang="en-US">
                <a:solidFill>
                  <a:prstClr val="white">
                    <a:lumMod val="50000"/>
                  </a:prstClr>
                </a:solidFill>
                <a:latin typeface="Fira Sans" panose="020B0503050000020004" pitchFamily="34" charset="0"/>
                <a:ea typeface="Fira Sans" panose="020B0503050000020004" pitchFamily="34" charset="0"/>
                <a:hlinkClick r:id="rId3">
                  <a:extLst>
                    <a:ext uri="{A12FA001-AC4F-418D-AE19-62706E023703}">
                      <ahyp:hlinkClr xmlns:ahyp="http://schemas.microsoft.com/office/drawing/2018/hyperlinkcolor" val="tx"/>
                    </a:ext>
                  </a:extLst>
                </a:hlinkClick>
              </a:rPr>
              <a:t>Jason Dent</a:t>
            </a:r>
            <a:r>
              <a:rPr lang="en-US">
                <a:solidFill>
                  <a:prstClr val="white">
                    <a:lumMod val="50000"/>
                  </a:prstClr>
                </a:solidFill>
                <a:latin typeface="Fira Sans" panose="020B0503050000020004" pitchFamily="34" charset="0"/>
                <a:ea typeface="Fira Sans" panose="020B0503050000020004" pitchFamily="34" charset="0"/>
              </a:rPr>
              <a:t> on </a:t>
            </a:r>
            <a:r>
              <a:rPr lang="en-US">
                <a:solidFill>
                  <a:prstClr val="white">
                    <a:lumMod val="50000"/>
                  </a:prstClr>
                </a:solidFill>
                <a:latin typeface="Fira Sans" panose="020B0503050000020004" pitchFamily="34" charset="0"/>
                <a:ea typeface="Fira Sans" panose="020B0503050000020004" pitchFamily="34" charset="0"/>
                <a:hlinkClick r:id="rId4">
                  <a:extLst>
                    <a:ext uri="{A12FA001-AC4F-418D-AE19-62706E023703}">
                      <ahyp:hlinkClr xmlns:ahyp="http://schemas.microsoft.com/office/drawing/2018/hyperlinkcolor" val="tx"/>
                    </a:ext>
                  </a:extLst>
                </a:hlinkClick>
              </a:rPr>
              <a:t>Unsplash</a:t>
            </a:r>
            <a:r>
              <a:rPr lang="en-US">
                <a:solidFill>
                  <a:prstClr val="white">
                    <a:lumMod val="50000"/>
                  </a:prstClr>
                </a:solidFill>
                <a:latin typeface="Fira Sans" panose="020B0503050000020004" pitchFamily="34" charset="0"/>
                <a:ea typeface="Fira Sans" panose="020B0503050000020004" pitchFamily="34" charset="0"/>
              </a:rPr>
              <a:t> </a:t>
            </a:r>
          </a:p>
        </p:txBody>
      </p:sp>
      <p:sp>
        <p:nvSpPr>
          <p:cNvPr id="5" name="Content Placeholder 2">
            <a:extLst>
              <a:ext uri="{FF2B5EF4-FFF2-40B4-BE49-F238E27FC236}">
                <a16:creationId xmlns:a16="http://schemas.microsoft.com/office/drawing/2014/main" id="{7173C26A-F33F-24EB-169B-1FD2E14E09E4}"/>
              </a:ext>
            </a:extLst>
          </p:cNvPr>
          <p:cNvSpPr txBox="1">
            <a:spLocks/>
          </p:cNvSpPr>
          <p:nvPr/>
        </p:nvSpPr>
        <p:spPr>
          <a:xfrm>
            <a:off x="405305" y="560984"/>
            <a:ext cx="5498913" cy="188530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Archiving: keeping data to demonstrate the</a:t>
            </a:r>
            <a:r>
              <a:rPr lang="en-US" sz="3733" b="1">
                <a:solidFill>
                  <a:srgbClr val="FF904D"/>
                </a:solidFill>
                <a:latin typeface="Fira Sans" panose="020B0503050000020004" pitchFamily="34" charset="0"/>
                <a:ea typeface="Fira Sans" panose="020B0503050000020004" pitchFamily="34" charset="0"/>
              </a:rPr>
              <a:t> integrity of research</a:t>
            </a:r>
          </a:p>
        </p:txBody>
      </p:sp>
      <p:sp>
        <p:nvSpPr>
          <p:cNvPr id="7" name="Content Placeholder 2">
            <a:extLst>
              <a:ext uri="{FF2B5EF4-FFF2-40B4-BE49-F238E27FC236}">
                <a16:creationId xmlns:a16="http://schemas.microsoft.com/office/drawing/2014/main" id="{67A6B052-99CB-C5BA-5502-95310C1E0E33}"/>
              </a:ext>
            </a:extLst>
          </p:cNvPr>
          <p:cNvSpPr txBox="1">
            <a:spLocks/>
          </p:cNvSpPr>
          <p:nvPr/>
        </p:nvSpPr>
        <p:spPr>
          <a:xfrm>
            <a:off x="637726" y="3111420"/>
            <a:ext cx="4753847" cy="95293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400" b="1">
                <a:solidFill>
                  <a:prstClr val="white"/>
                </a:solidFill>
                <a:latin typeface="Fira Sans" panose="020B0503050000020004" pitchFamily="34" charset="0"/>
                <a:ea typeface="Fira Sans" panose="020B0503050000020004" pitchFamily="34" charset="0"/>
              </a:rPr>
              <a:t>Usually, each publication requires an archival package</a:t>
            </a:r>
          </a:p>
        </p:txBody>
      </p:sp>
    </p:spTree>
    <p:extLst>
      <p:ext uri="{BB962C8B-B14F-4D97-AF65-F5344CB8AC3E}">
        <p14:creationId xmlns:p14="http://schemas.microsoft.com/office/powerpoint/2010/main" val="42920709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927789" y="4205753"/>
            <a:ext cx="5740691" cy="99369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400">
                <a:solidFill>
                  <a:prstClr val="white"/>
                </a:solidFill>
                <a:latin typeface="Fira Sans" panose="020B0503050000020004" pitchFamily="34" charset="0"/>
                <a:ea typeface="Fira Sans" panose="020B0503050000020004" pitchFamily="34" charset="0"/>
              </a:rPr>
              <a:t>The goal is to share data with future data users (can be you)</a:t>
            </a:r>
          </a:p>
        </p:txBody>
      </p:sp>
      <p:sp>
        <p:nvSpPr>
          <p:cNvPr id="4" name="Content Placeholder 2">
            <a:extLst>
              <a:ext uri="{FF2B5EF4-FFF2-40B4-BE49-F238E27FC236}">
                <a16:creationId xmlns:a16="http://schemas.microsoft.com/office/drawing/2014/main" id="{5762AA0B-9771-F349-7BAB-7927A97942FE}"/>
              </a:ext>
            </a:extLst>
          </p:cNvPr>
          <p:cNvSpPr txBox="1">
            <a:spLocks/>
          </p:cNvSpPr>
          <p:nvPr/>
        </p:nvSpPr>
        <p:spPr>
          <a:xfrm>
            <a:off x="800051" y="2060454"/>
            <a:ext cx="6429663" cy="193160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Sharing: Creating a publication data package to </a:t>
            </a:r>
            <a:r>
              <a:rPr lang="en-US" sz="3733" b="1">
                <a:solidFill>
                  <a:srgbClr val="FF904D"/>
                </a:solidFill>
                <a:latin typeface="Fira Sans" panose="020B0503050000020004" pitchFamily="34" charset="0"/>
                <a:ea typeface="Fira Sans" panose="020B0503050000020004" pitchFamily="34" charset="0"/>
              </a:rPr>
              <a:t>share your data</a:t>
            </a:r>
          </a:p>
        </p:txBody>
      </p:sp>
      <p:pic>
        <p:nvPicPr>
          <p:cNvPr id="8" name="Picture 7" descr="A group of people eating pizza&#10;&#10;Description automatically generated">
            <a:extLst>
              <a:ext uri="{FF2B5EF4-FFF2-40B4-BE49-F238E27FC236}">
                <a16:creationId xmlns:a16="http://schemas.microsoft.com/office/drawing/2014/main" id="{C970751F-9856-B7AD-3030-9FB0E72C382E}"/>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620000" y="0"/>
            <a:ext cx="4572000" cy="6858000"/>
          </a:xfrm>
          <a:prstGeom prst="rect">
            <a:avLst/>
          </a:prstGeom>
        </p:spPr>
      </p:pic>
    </p:spTree>
    <p:extLst>
      <p:ext uri="{BB962C8B-B14F-4D97-AF65-F5344CB8AC3E}">
        <p14:creationId xmlns:p14="http://schemas.microsoft.com/office/powerpoint/2010/main" val="31885807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371C1D6D-5641-BFC8-8FA2-78415115DF41}"/>
              </a:ext>
            </a:extLst>
          </p:cNvPr>
          <p:cNvSpPr txBox="1">
            <a:spLocks/>
          </p:cNvSpPr>
          <p:nvPr/>
        </p:nvSpPr>
        <p:spPr>
          <a:xfrm>
            <a:off x="6820806" y="1271233"/>
            <a:ext cx="3116143" cy="1041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7">
              <a:lnSpc>
                <a:spcPct val="150000"/>
              </a:lnSpc>
              <a:spcBef>
                <a:spcPts val="1200"/>
              </a:spcBef>
              <a:spcAft>
                <a:spcPts val="1200"/>
              </a:spcAft>
              <a:buNone/>
              <a:defRPr/>
            </a:pPr>
            <a:r>
              <a:rPr lang="en-US" sz="2667" b="1">
                <a:solidFill>
                  <a:prstClr val="white"/>
                </a:solidFill>
                <a:latin typeface="Fira Sans" panose="020B0503050000020004" pitchFamily="34" charset="0"/>
                <a:ea typeface="Fira Sans" panose="020B0503050000020004" pitchFamily="34" charset="0"/>
              </a:rPr>
              <a:t>Archival Package</a:t>
            </a:r>
          </a:p>
        </p:txBody>
      </p:sp>
      <p:sp>
        <p:nvSpPr>
          <p:cNvPr id="4" name="Content Placeholder 2">
            <a:extLst>
              <a:ext uri="{FF2B5EF4-FFF2-40B4-BE49-F238E27FC236}">
                <a16:creationId xmlns:a16="http://schemas.microsoft.com/office/drawing/2014/main" id="{5A5FD072-7275-B732-09EC-561E128E35AE}"/>
              </a:ext>
            </a:extLst>
          </p:cNvPr>
          <p:cNvSpPr txBox="1">
            <a:spLocks/>
          </p:cNvSpPr>
          <p:nvPr/>
        </p:nvSpPr>
        <p:spPr>
          <a:xfrm>
            <a:off x="2822122" y="1252404"/>
            <a:ext cx="3570924" cy="104140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7">
              <a:lnSpc>
                <a:spcPct val="150000"/>
              </a:lnSpc>
              <a:spcBef>
                <a:spcPts val="1200"/>
              </a:spcBef>
              <a:spcAft>
                <a:spcPts val="1200"/>
              </a:spcAft>
              <a:buNone/>
              <a:defRPr/>
            </a:pPr>
            <a:r>
              <a:rPr lang="en-US" sz="2667" b="1">
                <a:solidFill>
                  <a:prstClr val="white"/>
                </a:solidFill>
                <a:latin typeface="Fira Sans" panose="020B0503050000020004" pitchFamily="34" charset="0"/>
                <a:ea typeface="Fira Sans" panose="020B0503050000020004" pitchFamily="34" charset="0"/>
              </a:rPr>
              <a:t>Publication Package</a:t>
            </a:r>
          </a:p>
        </p:txBody>
      </p:sp>
      <p:sp>
        <p:nvSpPr>
          <p:cNvPr id="5" name="Content Placeholder 2">
            <a:extLst>
              <a:ext uri="{FF2B5EF4-FFF2-40B4-BE49-F238E27FC236}">
                <a16:creationId xmlns:a16="http://schemas.microsoft.com/office/drawing/2014/main" id="{D820C565-4F9A-41DB-84B2-11C76D6A2394}"/>
              </a:ext>
            </a:extLst>
          </p:cNvPr>
          <p:cNvSpPr txBox="1">
            <a:spLocks/>
          </p:cNvSpPr>
          <p:nvPr/>
        </p:nvSpPr>
        <p:spPr>
          <a:xfrm>
            <a:off x="1387221" y="2458080"/>
            <a:ext cx="1098860" cy="82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b="1">
                <a:solidFill>
                  <a:prstClr val="white"/>
                </a:solidFill>
                <a:latin typeface="Fira Sans" panose="020B0503050000020004" pitchFamily="34" charset="0"/>
                <a:ea typeface="Fira Sans" panose="020B0503050000020004" pitchFamily="34" charset="0"/>
              </a:rPr>
              <a:t>Main Goal</a:t>
            </a:r>
          </a:p>
        </p:txBody>
      </p:sp>
      <p:sp>
        <p:nvSpPr>
          <p:cNvPr id="6" name="Content Placeholder 2">
            <a:extLst>
              <a:ext uri="{FF2B5EF4-FFF2-40B4-BE49-F238E27FC236}">
                <a16:creationId xmlns:a16="http://schemas.microsoft.com/office/drawing/2014/main" id="{E5C450FE-0476-DF58-2C24-1E7FA2501442}"/>
              </a:ext>
            </a:extLst>
          </p:cNvPr>
          <p:cNvSpPr txBox="1">
            <a:spLocks/>
          </p:cNvSpPr>
          <p:nvPr/>
        </p:nvSpPr>
        <p:spPr>
          <a:xfrm>
            <a:off x="1382373" y="4523110"/>
            <a:ext cx="1592347" cy="82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50000"/>
              </a:lnSpc>
              <a:spcBef>
                <a:spcPts val="1200"/>
              </a:spcBef>
              <a:spcAft>
                <a:spcPts val="1200"/>
              </a:spcAft>
              <a:buNone/>
              <a:defRPr/>
            </a:pPr>
            <a:r>
              <a:rPr lang="en-US" sz="2667" b="1">
                <a:solidFill>
                  <a:prstClr val="white"/>
                </a:solidFill>
                <a:latin typeface="Fira Sans" panose="020B0503050000020004" pitchFamily="34" charset="0"/>
                <a:ea typeface="Fira Sans" panose="020B0503050000020004" pitchFamily="34" charset="0"/>
              </a:rPr>
              <a:t>Access</a:t>
            </a:r>
          </a:p>
        </p:txBody>
      </p:sp>
      <p:pic>
        <p:nvPicPr>
          <p:cNvPr id="8" name="Graphic 7">
            <a:extLst>
              <a:ext uri="{FF2B5EF4-FFF2-40B4-BE49-F238E27FC236}">
                <a16:creationId xmlns:a16="http://schemas.microsoft.com/office/drawing/2014/main" id="{3EA9C0BE-E1BB-695F-B59D-5636669B0049}"/>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81388" y="2975632"/>
            <a:ext cx="720000" cy="720000"/>
          </a:xfrm>
          <a:prstGeom prst="rect">
            <a:avLst/>
          </a:prstGeom>
        </p:spPr>
      </p:pic>
      <p:pic>
        <p:nvPicPr>
          <p:cNvPr id="10" name="Graphic 9">
            <a:extLst>
              <a:ext uri="{FF2B5EF4-FFF2-40B4-BE49-F238E27FC236}">
                <a16:creationId xmlns:a16="http://schemas.microsoft.com/office/drawing/2014/main" id="{75465514-2F17-A8A9-B7BF-F5CF4A731C5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324699" y="2975632"/>
            <a:ext cx="720000" cy="720000"/>
          </a:xfrm>
          <a:prstGeom prst="rect">
            <a:avLst/>
          </a:prstGeom>
        </p:spPr>
      </p:pic>
      <p:sp>
        <p:nvSpPr>
          <p:cNvPr id="11" name="Content Placeholder 2">
            <a:extLst>
              <a:ext uri="{FF2B5EF4-FFF2-40B4-BE49-F238E27FC236}">
                <a16:creationId xmlns:a16="http://schemas.microsoft.com/office/drawing/2014/main" id="{A762BED5-7090-2F4E-321F-6B3991D50955}"/>
              </a:ext>
            </a:extLst>
          </p:cNvPr>
          <p:cNvSpPr txBox="1">
            <a:spLocks/>
          </p:cNvSpPr>
          <p:nvPr/>
        </p:nvSpPr>
        <p:spPr>
          <a:xfrm>
            <a:off x="3126628" y="2158480"/>
            <a:ext cx="3116141" cy="82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7">
              <a:lnSpc>
                <a:spcPct val="100000"/>
              </a:lnSpc>
              <a:spcBef>
                <a:spcPts val="1200"/>
              </a:spcBef>
              <a:spcAft>
                <a:spcPts val="1200"/>
              </a:spcAft>
              <a:buNone/>
              <a:defRPr/>
            </a:pPr>
            <a:r>
              <a:rPr lang="en-US" sz="2400" b="1">
                <a:solidFill>
                  <a:srgbClr val="FF904D"/>
                </a:solidFill>
                <a:latin typeface="Fira Sans" panose="020B0503050000020004" pitchFamily="34" charset="0"/>
                <a:ea typeface="Fira Sans" panose="020B0503050000020004" pitchFamily="34" charset="0"/>
              </a:rPr>
              <a:t>To share</a:t>
            </a:r>
          </a:p>
        </p:txBody>
      </p:sp>
      <p:sp>
        <p:nvSpPr>
          <p:cNvPr id="12" name="Content Placeholder 2">
            <a:extLst>
              <a:ext uri="{FF2B5EF4-FFF2-40B4-BE49-F238E27FC236}">
                <a16:creationId xmlns:a16="http://schemas.microsoft.com/office/drawing/2014/main" id="{DB0ADFF2-D90F-DF29-4CB1-2E901B2676D2}"/>
              </a:ext>
            </a:extLst>
          </p:cNvPr>
          <p:cNvSpPr txBox="1">
            <a:spLocks/>
          </p:cNvSpPr>
          <p:nvPr/>
        </p:nvSpPr>
        <p:spPr>
          <a:xfrm>
            <a:off x="6883318" y="2158480"/>
            <a:ext cx="3116141" cy="82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7">
              <a:lnSpc>
                <a:spcPct val="100000"/>
              </a:lnSpc>
              <a:spcBef>
                <a:spcPts val="1200"/>
              </a:spcBef>
              <a:spcAft>
                <a:spcPts val="1200"/>
              </a:spcAft>
              <a:buNone/>
              <a:defRPr/>
            </a:pPr>
            <a:r>
              <a:rPr lang="en-US" sz="2400" b="1">
                <a:solidFill>
                  <a:srgbClr val="FF904D"/>
                </a:solidFill>
                <a:latin typeface="Fira Sans" panose="020B0503050000020004" pitchFamily="34" charset="0"/>
                <a:ea typeface="Fira Sans" panose="020B0503050000020004" pitchFamily="34" charset="0"/>
              </a:rPr>
              <a:t>To demonstrate integrity </a:t>
            </a:r>
          </a:p>
        </p:txBody>
      </p:sp>
      <p:sp>
        <p:nvSpPr>
          <p:cNvPr id="15" name="Content Placeholder 2">
            <a:extLst>
              <a:ext uri="{FF2B5EF4-FFF2-40B4-BE49-F238E27FC236}">
                <a16:creationId xmlns:a16="http://schemas.microsoft.com/office/drawing/2014/main" id="{0A1ABF5C-9278-BAF9-01BB-EA6818A7E24E}"/>
              </a:ext>
            </a:extLst>
          </p:cNvPr>
          <p:cNvSpPr txBox="1">
            <a:spLocks/>
          </p:cNvSpPr>
          <p:nvPr/>
        </p:nvSpPr>
        <p:spPr>
          <a:xfrm>
            <a:off x="3888627" y="3983956"/>
            <a:ext cx="1592144" cy="82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7">
              <a:lnSpc>
                <a:spcPct val="150000"/>
              </a:lnSpc>
              <a:spcBef>
                <a:spcPts val="1200"/>
              </a:spcBef>
              <a:spcAft>
                <a:spcPts val="1200"/>
              </a:spcAft>
              <a:buNone/>
              <a:defRPr/>
            </a:pPr>
            <a:r>
              <a:rPr lang="en-US" sz="2400" b="1">
                <a:solidFill>
                  <a:srgbClr val="FF904D"/>
                </a:solidFill>
                <a:latin typeface="Fira Sans" panose="020B0503050000020004" pitchFamily="34" charset="0"/>
                <a:ea typeface="Fira Sans" panose="020B0503050000020004" pitchFamily="34" charset="0"/>
              </a:rPr>
              <a:t>Public</a:t>
            </a:r>
          </a:p>
        </p:txBody>
      </p:sp>
      <p:sp>
        <p:nvSpPr>
          <p:cNvPr id="16" name="Content Placeholder 2">
            <a:extLst>
              <a:ext uri="{FF2B5EF4-FFF2-40B4-BE49-F238E27FC236}">
                <a16:creationId xmlns:a16="http://schemas.microsoft.com/office/drawing/2014/main" id="{BF007E8A-4F5A-0648-3245-0044DF5DE6D8}"/>
              </a:ext>
            </a:extLst>
          </p:cNvPr>
          <p:cNvSpPr txBox="1">
            <a:spLocks/>
          </p:cNvSpPr>
          <p:nvPr/>
        </p:nvSpPr>
        <p:spPr>
          <a:xfrm>
            <a:off x="7484654" y="3983956"/>
            <a:ext cx="1913469" cy="82247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7">
              <a:lnSpc>
                <a:spcPct val="150000"/>
              </a:lnSpc>
              <a:spcBef>
                <a:spcPts val="1200"/>
              </a:spcBef>
              <a:spcAft>
                <a:spcPts val="1200"/>
              </a:spcAft>
              <a:buNone/>
              <a:defRPr/>
            </a:pPr>
            <a:r>
              <a:rPr lang="en-US" sz="2400" b="1">
                <a:solidFill>
                  <a:srgbClr val="FF904D"/>
                </a:solidFill>
                <a:latin typeface="Fira Sans" panose="020B0503050000020004" pitchFamily="34" charset="0"/>
                <a:ea typeface="Fira Sans" panose="020B0503050000020004" pitchFamily="34" charset="0"/>
              </a:rPr>
              <a:t>Restricted </a:t>
            </a:r>
          </a:p>
        </p:txBody>
      </p:sp>
      <p:pic>
        <p:nvPicPr>
          <p:cNvPr id="18" name="Graphic 17">
            <a:extLst>
              <a:ext uri="{FF2B5EF4-FFF2-40B4-BE49-F238E27FC236}">
                <a16:creationId xmlns:a16="http://schemas.microsoft.com/office/drawing/2014/main" id="{323EA766-9303-C3BE-138D-A2F330EDA26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324699" y="4735684"/>
            <a:ext cx="720000" cy="720000"/>
          </a:xfrm>
          <a:prstGeom prst="rect">
            <a:avLst/>
          </a:prstGeom>
        </p:spPr>
      </p:pic>
      <p:pic>
        <p:nvPicPr>
          <p:cNvPr id="20" name="Graphic 19">
            <a:extLst>
              <a:ext uri="{FF2B5EF4-FFF2-40B4-BE49-F238E27FC236}">
                <a16:creationId xmlns:a16="http://schemas.microsoft.com/office/drawing/2014/main" id="{9671E6BB-7307-E185-2D27-F547CC7B2E8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81388" y="4735684"/>
            <a:ext cx="720000" cy="720000"/>
          </a:xfrm>
          <a:prstGeom prst="rect">
            <a:avLst/>
          </a:prstGeom>
        </p:spPr>
      </p:pic>
      <p:sp>
        <p:nvSpPr>
          <p:cNvPr id="21" name="Content Placeholder 2">
            <a:extLst>
              <a:ext uri="{FF2B5EF4-FFF2-40B4-BE49-F238E27FC236}">
                <a16:creationId xmlns:a16="http://schemas.microsoft.com/office/drawing/2014/main" id="{AEED60BB-F23A-C238-D541-3DBF595A480D}"/>
              </a:ext>
            </a:extLst>
          </p:cNvPr>
          <p:cNvSpPr txBox="1">
            <a:spLocks/>
          </p:cNvSpPr>
          <p:nvPr/>
        </p:nvSpPr>
        <p:spPr>
          <a:xfrm>
            <a:off x="3910115" y="5345584"/>
            <a:ext cx="1549168" cy="59539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7">
              <a:lnSpc>
                <a:spcPct val="150000"/>
              </a:lnSpc>
              <a:spcBef>
                <a:spcPts val="1200"/>
              </a:spcBef>
              <a:spcAft>
                <a:spcPts val="1200"/>
              </a:spcAft>
              <a:buNone/>
              <a:defRPr/>
            </a:pPr>
            <a:r>
              <a:rPr lang="en-US" sz="2133" b="1">
                <a:solidFill>
                  <a:prstClr val="black">
                    <a:lumMod val="50000"/>
                    <a:lumOff val="50000"/>
                  </a:prstClr>
                </a:solidFill>
                <a:latin typeface="Fira Sans" panose="020B0503050000020004" pitchFamily="34" charset="0"/>
                <a:ea typeface="Fira Sans" panose="020B0503050000020004" pitchFamily="34" charset="0"/>
              </a:rPr>
              <a:t>By default</a:t>
            </a:r>
          </a:p>
        </p:txBody>
      </p:sp>
    </p:spTree>
    <p:extLst>
      <p:ext uri="{BB962C8B-B14F-4D97-AF65-F5344CB8AC3E}">
        <p14:creationId xmlns:p14="http://schemas.microsoft.com/office/powerpoint/2010/main" val="28430516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5" grpId="0"/>
      <p:bldP spid="16" grpId="0"/>
      <p:bldP spid="21"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1192461" y="1619838"/>
            <a:ext cx="9217184" cy="1518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You can deposit data in a </a:t>
            </a:r>
            <a:r>
              <a:rPr lang="en-US" sz="3733" b="1">
                <a:solidFill>
                  <a:srgbClr val="FF904D"/>
                </a:solidFill>
                <a:latin typeface="Fira Sans" panose="020B0503050000020004" pitchFamily="34" charset="0"/>
                <a:ea typeface="Fira Sans" panose="020B0503050000020004" pitchFamily="34" charset="0"/>
              </a:rPr>
              <a:t>data repository </a:t>
            </a:r>
            <a:r>
              <a:rPr lang="en-US" sz="3733" b="1">
                <a:solidFill>
                  <a:prstClr val="white"/>
                </a:solidFill>
                <a:latin typeface="Fira Sans" panose="020B0503050000020004" pitchFamily="34" charset="0"/>
                <a:ea typeface="Fira Sans" panose="020B0503050000020004" pitchFamily="34" charset="0"/>
              </a:rPr>
              <a:t>&amp; </a:t>
            </a:r>
            <a:r>
              <a:rPr lang="en-US" sz="3733" b="1">
                <a:solidFill>
                  <a:srgbClr val="FF904D"/>
                </a:solidFill>
                <a:latin typeface="Fira Sans" panose="020B0503050000020004" pitchFamily="34" charset="0"/>
                <a:ea typeface="Fira Sans" panose="020B0503050000020004" pitchFamily="34" charset="0"/>
              </a:rPr>
              <a:t>connect your publication</a:t>
            </a:r>
            <a:r>
              <a:rPr lang="en-US" sz="3733" b="1">
                <a:solidFill>
                  <a:prstClr val="black"/>
                </a:solidFill>
                <a:latin typeface="Fira Sans" panose="020B0503050000020004" pitchFamily="34" charset="0"/>
                <a:ea typeface="Fira Sans" panose="020B0503050000020004" pitchFamily="34" charset="0"/>
              </a:rPr>
              <a:t>.</a:t>
            </a:r>
          </a:p>
        </p:txBody>
      </p:sp>
      <p:sp>
        <p:nvSpPr>
          <p:cNvPr id="5" name="Content Placeholder 2">
            <a:extLst>
              <a:ext uri="{FF2B5EF4-FFF2-40B4-BE49-F238E27FC236}">
                <a16:creationId xmlns:a16="http://schemas.microsoft.com/office/drawing/2014/main" id="{9D48E856-9233-CA47-C0B6-209A413895D9}"/>
              </a:ext>
            </a:extLst>
          </p:cNvPr>
          <p:cNvSpPr txBox="1">
            <a:spLocks/>
          </p:cNvSpPr>
          <p:nvPr/>
        </p:nvSpPr>
        <p:spPr>
          <a:xfrm>
            <a:off x="1192462" y="4478669"/>
            <a:ext cx="6960789" cy="979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a:solidFill>
                  <a:prstClr val="white">
                    <a:lumMod val="95000"/>
                  </a:prstClr>
                </a:solidFill>
                <a:latin typeface="Fira Sans" panose="020B0503050000020004" pitchFamily="34" charset="0"/>
                <a:ea typeface="Fira Sans" panose="020B0503050000020004" pitchFamily="34" charset="0"/>
              </a:rPr>
              <a:t>Your discipline may have a specialized data repository. Visit </a:t>
            </a:r>
            <a:r>
              <a:rPr lang="en-US" sz="2667">
                <a:solidFill>
                  <a:prstClr val="white">
                    <a:lumMod val="95000"/>
                  </a:prstClr>
                </a:solidFill>
                <a:latin typeface="Fira Sans" panose="020B0503050000020004" pitchFamily="34" charset="0"/>
                <a:ea typeface="Fira Sans" panose="020B0503050000020004" pitchFamily="34" charset="0"/>
                <a:hlinkClick r:id="rId3">
                  <a:extLst>
                    <a:ext uri="{A12FA001-AC4F-418D-AE19-62706E023703}">
                      <ahyp:hlinkClr xmlns:ahyp="http://schemas.microsoft.com/office/drawing/2018/hyperlinkcolor" val="tx"/>
                    </a:ext>
                  </a:extLst>
                </a:hlinkClick>
              </a:rPr>
              <a:t>re3data.org </a:t>
            </a:r>
            <a:r>
              <a:rPr lang="en-US" sz="2667">
                <a:solidFill>
                  <a:prstClr val="white">
                    <a:lumMod val="95000"/>
                  </a:prstClr>
                </a:solidFill>
                <a:latin typeface="Fira Sans" panose="020B0503050000020004" pitchFamily="34" charset="0"/>
                <a:ea typeface="Fira Sans" panose="020B0503050000020004" pitchFamily="34" charset="0"/>
              </a:rPr>
              <a:t>to find out.</a:t>
            </a:r>
          </a:p>
        </p:txBody>
      </p:sp>
      <p:sp>
        <p:nvSpPr>
          <p:cNvPr id="6" name="Content Placeholder 2">
            <a:extLst>
              <a:ext uri="{FF2B5EF4-FFF2-40B4-BE49-F238E27FC236}">
                <a16:creationId xmlns:a16="http://schemas.microsoft.com/office/drawing/2014/main" id="{3A31BB97-7507-4219-65F9-31103913464C}"/>
              </a:ext>
            </a:extLst>
          </p:cNvPr>
          <p:cNvSpPr txBox="1">
            <a:spLocks/>
          </p:cNvSpPr>
          <p:nvPr/>
        </p:nvSpPr>
        <p:spPr>
          <a:xfrm>
            <a:off x="1192462" y="3429001"/>
            <a:ext cx="6960789" cy="97998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a:solidFill>
                  <a:prstClr val="white">
                    <a:lumMod val="95000"/>
                  </a:prstClr>
                </a:solidFill>
                <a:latin typeface="Fira Sans" panose="020B0503050000020004" pitchFamily="34" charset="0"/>
                <a:ea typeface="Fira Sans" panose="020B0503050000020004" pitchFamily="34" charset="0"/>
              </a:rPr>
              <a:t>You can use generic repositories, such as </a:t>
            </a:r>
            <a:r>
              <a:rPr lang="en-US" sz="2667">
                <a:solidFill>
                  <a:srgbClr val="FF904D"/>
                </a:solidFill>
                <a:latin typeface="Fira Sans" panose="020B0503050000020004" pitchFamily="34" charset="0"/>
                <a:ea typeface="Fira Sans" panose="020B0503050000020004" pitchFamily="34" charset="0"/>
                <a:hlinkClick r:id="rId4">
                  <a:extLst>
                    <a:ext uri="{A12FA001-AC4F-418D-AE19-62706E023703}">
                      <ahyp:hlinkClr xmlns:ahyp="http://schemas.microsoft.com/office/drawing/2018/hyperlinkcolor" val="tx"/>
                    </a:ext>
                  </a:extLst>
                </a:hlinkClick>
              </a:rPr>
              <a:t>4TU.ResearchData </a:t>
            </a:r>
            <a:r>
              <a:rPr lang="en-US" sz="2667">
                <a:solidFill>
                  <a:prstClr val="white">
                    <a:lumMod val="95000"/>
                  </a:prstClr>
                </a:solidFill>
                <a:latin typeface="Fira Sans" panose="020B0503050000020004" pitchFamily="34" charset="0"/>
                <a:ea typeface="Fira Sans" panose="020B0503050000020004" pitchFamily="34" charset="0"/>
              </a:rPr>
              <a:t>&amp; </a:t>
            </a:r>
            <a:r>
              <a:rPr lang="en-US" sz="2667">
                <a:solidFill>
                  <a:srgbClr val="FF904D"/>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Zenodo</a:t>
            </a:r>
            <a:r>
              <a:rPr lang="en-US" sz="2667">
                <a:solidFill>
                  <a:prstClr val="white">
                    <a:lumMod val="95000"/>
                  </a:prstClr>
                </a:solidFill>
                <a:latin typeface="Fira Sans" panose="020B0503050000020004" pitchFamily="34" charset="0"/>
                <a:ea typeface="Fira Sans" panose="020B0503050000020004" pitchFamily="34" charset="0"/>
              </a:rPr>
              <a:t>.</a:t>
            </a:r>
          </a:p>
        </p:txBody>
      </p:sp>
      <p:pic>
        <p:nvPicPr>
          <p:cNvPr id="4" name="Picture 3" descr="A blue and white logo&#10;&#10;AI-generated content may be incorrect.">
            <a:extLst>
              <a:ext uri="{FF2B5EF4-FFF2-40B4-BE49-F238E27FC236}">
                <a16:creationId xmlns:a16="http://schemas.microsoft.com/office/drawing/2014/main" id="{021C9BFF-BDD4-81E5-B46F-A99FC98FBE40}"/>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444787" y="3877223"/>
            <a:ext cx="2089560" cy="759840"/>
          </a:xfrm>
          <a:prstGeom prst="rect">
            <a:avLst/>
          </a:prstGeom>
          <a:solidFill>
            <a:schemeClr val="bg1"/>
          </a:solidFill>
        </p:spPr>
      </p:pic>
      <p:pic>
        <p:nvPicPr>
          <p:cNvPr id="1026" name="Picture 2" descr="4TU.ResearchData logo">
            <a:extLst>
              <a:ext uri="{FF2B5EF4-FFF2-40B4-BE49-F238E27FC236}">
                <a16:creationId xmlns:a16="http://schemas.microsoft.com/office/drawing/2014/main" id="{1EF8757A-0AE4-41D5-0765-BD6B76B709B5}"/>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8444788" y="3118075"/>
            <a:ext cx="3020417" cy="621851"/>
          </a:xfrm>
          <a:prstGeom prst="rect">
            <a:avLst/>
          </a:prstGeom>
          <a:solidFill>
            <a:schemeClr val="bg1"/>
          </a:solidFill>
        </p:spPr>
      </p:pic>
    </p:spTree>
    <p:extLst>
      <p:ext uri="{BB962C8B-B14F-4D97-AF65-F5344CB8AC3E}">
        <p14:creationId xmlns:p14="http://schemas.microsoft.com/office/powerpoint/2010/main" val="36285699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1611328" y="1254028"/>
            <a:ext cx="8067521" cy="109362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When sharing your research, assign an </a:t>
            </a:r>
            <a:r>
              <a:rPr lang="en-US" sz="3733" b="1">
                <a:solidFill>
                  <a:srgbClr val="FF904D"/>
                </a:solidFill>
                <a:latin typeface="Fira Sans" panose="020B0503050000020004" pitchFamily="34" charset="0"/>
                <a:ea typeface="Fira Sans" panose="020B0503050000020004" pitchFamily="34" charset="0"/>
              </a:rPr>
              <a:t>open license</a:t>
            </a:r>
            <a:r>
              <a:rPr lang="en-US" sz="3733" b="1">
                <a:solidFill>
                  <a:prstClr val="white"/>
                </a:solidFill>
                <a:latin typeface="Fira Sans" panose="020B0503050000020004" pitchFamily="34" charset="0"/>
                <a:ea typeface="Fira Sans" panose="020B0503050000020004" pitchFamily="34" charset="0"/>
              </a:rPr>
              <a:t>,</a:t>
            </a:r>
            <a:r>
              <a:rPr lang="en-US" sz="3733" b="1">
                <a:solidFill>
                  <a:srgbClr val="FF904D"/>
                </a:solidFill>
                <a:latin typeface="Fira Sans" panose="020B0503050000020004" pitchFamily="34" charset="0"/>
                <a:ea typeface="Fira Sans" panose="020B0503050000020004" pitchFamily="34" charset="0"/>
              </a:rPr>
              <a:t> </a:t>
            </a:r>
            <a:r>
              <a:rPr lang="en-US" sz="3733" b="1">
                <a:solidFill>
                  <a:prstClr val="white"/>
                </a:solidFill>
                <a:latin typeface="Fira Sans" panose="020B0503050000020004" pitchFamily="34" charset="0"/>
                <a:ea typeface="Fira Sans" panose="020B0503050000020004" pitchFamily="34" charset="0"/>
              </a:rPr>
              <a:t>for example</a:t>
            </a:r>
          </a:p>
        </p:txBody>
      </p:sp>
      <p:sp>
        <p:nvSpPr>
          <p:cNvPr id="3" name="TextBox 2">
            <a:extLst>
              <a:ext uri="{FF2B5EF4-FFF2-40B4-BE49-F238E27FC236}">
                <a16:creationId xmlns:a16="http://schemas.microsoft.com/office/drawing/2014/main" id="{46CEE68B-0BD2-6256-0113-34395CD4BE83}"/>
              </a:ext>
            </a:extLst>
          </p:cNvPr>
          <p:cNvSpPr txBox="1"/>
          <p:nvPr/>
        </p:nvSpPr>
        <p:spPr>
          <a:xfrm>
            <a:off x="3517831" y="5485968"/>
            <a:ext cx="1720109" cy="424732"/>
          </a:xfrm>
          <a:prstGeom prst="rect">
            <a:avLst/>
          </a:prstGeom>
          <a:noFill/>
        </p:spPr>
        <p:txBody>
          <a:bodyPr wrap="square" rtlCol="0">
            <a:spAutoFit/>
          </a:bodyPr>
          <a:lstStyle/>
          <a:p>
            <a:pPr marL="0" lvl="2" algn="ctr" defTabSz="914377">
              <a:lnSpc>
                <a:spcPct val="90000"/>
              </a:lnSpc>
              <a:spcAft>
                <a:spcPts val="800"/>
              </a:spcAft>
              <a:defRPr/>
            </a:pPr>
            <a:r>
              <a:rPr lang="en-US" sz="2400" b="1">
                <a:solidFill>
                  <a:prstClr val="white">
                    <a:lumMod val="95000"/>
                  </a:prstClr>
                </a:solidFill>
                <a:latin typeface="Fira Sans" panose="020B0503050000020004" pitchFamily="34" charset="0"/>
                <a:ea typeface="Fira Sans" panose="020B0503050000020004" pitchFamily="34" charset="0"/>
              </a:rPr>
              <a:t>CC BY 4.0</a:t>
            </a:r>
          </a:p>
        </p:txBody>
      </p:sp>
      <p:sp>
        <p:nvSpPr>
          <p:cNvPr id="4" name="TextBox 3">
            <a:extLst>
              <a:ext uri="{FF2B5EF4-FFF2-40B4-BE49-F238E27FC236}">
                <a16:creationId xmlns:a16="http://schemas.microsoft.com/office/drawing/2014/main" id="{E38B7573-7987-055C-61E7-ECC18175F7B5}"/>
              </a:ext>
            </a:extLst>
          </p:cNvPr>
          <p:cNvSpPr txBox="1"/>
          <p:nvPr/>
        </p:nvSpPr>
        <p:spPr>
          <a:xfrm>
            <a:off x="8371841" y="5480414"/>
            <a:ext cx="1307009" cy="424732"/>
          </a:xfrm>
          <a:prstGeom prst="rect">
            <a:avLst/>
          </a:prstGeom>
          <a:noFill/>
        </p:spPr>
        <p:txBody>
          <a:bodyPr wrap="square" rtlCol="0">
            <a:spAutoFit/>
          </a:bodyPr>
          <a:lstStyle/>
          <a:p>
            <a:pPr marL="0" lvl="2" algn="ctr" defTabSz="914377">
              <a:lnSpc>
                <a:spcPct val="90000"/>
              </a:lnSpc>
              <a:spcAft>
                <a:spcPts val="800"/>
              </a:spcAft>
              <a:defRPr/>
            </a:pPr>
            <a:r>
              <a:rPr lang="en-US" sz="2400" b="1">
                <a:solidFill>
                  <a:prstClr val="white">
                    <a:lumMod val="95000"/>
                  </a:prstClr>
                </a:solidFill>
                <a:latin typeface="Fira Sans" panose="020B0503050000020004" pitchFamily="34" charset="0"/>
                <a:ea typeface="Fira Sans" panose="020B0503050000020004" pitchFamily="34" charset="0"/>
              </a:rPr>
              <a:t>MIT</a:t>
            </a:r>
          </a:p>
        </p:txBody>
      </p:sp>
      <p:pic>
        <p:nvPicPr>
          <p:cNvPr id="7" name="Graphic 6">
            <a:extLst>
              <a:ext uri="{FF2B5EF4-FFF2-40B4-BE49-F238E27FC236}">
                <a16:creationId xmlns:a16="http://schemas.microsoft.com/office/drawing/2014/main" id="{25A6F158-8D89-B71D-D010-D0410FE12FA5}"/>
              </a:ext>
            </a:extLst>
          </p:cNvPr>
          <p:cNvPicPr>
            <a:picLocks noChangeAspect="1"/>
          </p:cNvPicPr>
          <p:nvPr/>
        </p:nvPicPr>
        <p:blipFill>
          <a:blip r:embed="rId2">
            <a:alphaModFix amt="80000"/>
            <a:extLst>
              <a:ext uri="{96DAC541-7B7A-43D3-8B79-37D633B846F1}">
                <asvg:svgBlip xmlns:asvg="http://schemas.microsoft.com/office/drawing/2016/SVG/main" r:embed="rId3"/>
              </a:ext>
            </a:extLst>
          </a:blip>
          <a:stretch>
            <a:fillRect/>
          </a:stretch>
        </p:blipFill>
        <p:spPr>
          <a:xfrm>
            <a:off x="3517831" y="3703000"/>
            <a:ext cx="1782968" cy="1782968"/>
          </a:xfrm>
          <a:prstGeom prst="rect">
            <a:avLst/>
          </a:prstGeom>
        </p:spPr>
      </p:pic>
      <p:pic>
        <p:nvPicPr>
          <p:cNvPr id="8" name="Picture 7">
            <a:extLst>
              <a:ext uri="{FF2B5EF4-FFF2-40B4-BE49-F238E27FC236}">
                <a16:creationId xmlns:a16="http://schemas.microsoft.com/office/drawing/2014/main" id="{6818A568-38FD-CD6C-368B-935DCB5FE721}"/>
              </a:ext>
            </a:extLst>
          </p:cNvPr>
          <p:cNvPicPr>
            <a:picLocks noChangeAspect="1"/>
          </p:cNvPicPr>
          <p:nvPr/>
        </p:nvPicPr>
        <p:blipFill>
          <a:blip r:embed="rId4" cstate="hqprint">
            <a:alphaModFix amt="80000"/>
            <a:extLst>
              <a:ext uri="{28A0092B-C50C-407E-A947-70E740481C1C}">
                <a14:useLocalDpi xmlns:a14="http://schemas.microsoft.com/office/drawing/2010/main"/>
              </a:ext>
            </a:extLst>
          </a:blip>
          <a:stretch>
            <a:fillRect/>
          </a:stretch>
        </p:blipFill>
        <p:spPr>
          <a:xfrm>
            <a:off x="8133863" y="3965275"/>
            <a:ext cx="1782968" cy="921200"/>
          </a:xfrm>
          <a:prstGeom prst="rect">
            <a:avLst/>
          </a:prstGeom>
        </p:spPr>
      </p:pic>
      <p:sp>
        <p:nvSpPr>
          <p:cNvPr id="9" name="TextBox 8">
            <a:extLst>
              <a:ext uri="{FF2B5EF4-FFF2-40B4-BE49-F238E27FC236}">
                <a16:creationId xmlns:a16="http://schemas.microsoft.com/office/drawing/2014/main" id="{F9E83D9D-54C0-F0B6-57D6-C84B79D5FB51}"/>
              </a:ext>
            </a:extLst>
          </p:cNvPr>
          <p:cNvSpPr txBox="1"/>
          <p:nvPr/>
        </p:nvSpPr>
        <p:spPr>
          <a:xfrm>
            <a:off x="2720477" y="2974975"/>
            <a:ext cx="3377676" cy="757130"/>
          </a:xfrm>
          <a:prstGeom prst="rect">
            <a:avLst/>
          </a:prstGeom>
          <a:noFill/>
        </p:spPr>
        <p:txBody>
          <a:bodyPr wrap="square" rtlCol="0">
            <a:spAutoFit/>
          </a:bodyPr>
          <a:lstStyle/>
          <a:p>
            <a:pPr marL="0" lvl="2" defTabSz="914377">
              <a:lnSpc>
                <a:spcPct val="90000"/>
              </a:lnSpc>
              <a:spcAft>
                <a:spcPts val="800"/>
              </a:spcAft>
              <a:defRPr/>
            </a:pPr>
            <a:r>
              <a:rPr lang="en-US" sz="2400" b="1">
                <a:solidFill>
                  <a:prstClr val="white">
                    <a:lumMod val="95000"/>
                  </a:prstClr>
                </a:solidFill>
                <a:latin typeface="Fira Sans" panose="020B0503050000020004" pitchFamily="34" charset="0"/>
                <a:ea typeface="Fira Sans" panose="020B0503050000020004" pitchFamily="34" charset="0"/>
              </a:rPr>
              <a:t>Data, documentation, non-code materials</a:t>
            </a:r>
          </a:p>
        </p:txBody>
      </p:sp>
      <p:sp>
        <p:nvSpPr>
          <p:cNvPr id="10" name="TextBox 9">
            <a:extLst>
              <a:ext uri="{FF2B5EF4-FFF2-40B4-BE49-F238E27FC236}">
                <a16:creationId xmlns:a16="http://schemas.microsoft.com/office/drawing/2014/main" id="{DEFDCDC3-D69F-3715-E69F-CF44D1CEE522}"/>
              </a:ext>
            </a:extLst>
          </p:cNvPr>
          <p:cNvSpPr txBox="1"/>
          <p:nvPr/>
        </p:nvSpPr>
        <p:spPr>
          <a:xfrm>
            <a:off x="8498877" y="3123868"/>
            <a:ext cx="1052940" cy="424732"/>
          </a:xfrm>
          <a:prstGeom prst="rect">
            <a:avLst/>
          </a:prstGeom>
          <a:noFill/>
        </p:spPr>
        <p:txBody>
          <a:bodyPr wrap="square" rtlCol="0">
            <a:spAutoFit/>
          </a:bodyPr>
          <a:lstStyle/>
          <a:p>
            <a:pPr marL="0" lvl="2" defTabSz="914377">
              <a:lnSpc>
                <a:spcPct val="90000"/>
              </a:lnSpc>
              <a:spcAft>
                <a:spcPts val="800"/>
              </a:spcAft>
              <a:defRPr/>
            </a:pPr>
            <a:r>
              <a:rPr lang="en-US" sz="2400" b="1">
                <a:solidFill>
                  <a:prstClr val="white">
                    <a:lumMod val="95000"/>
                  </a:prstClr>
                </a:solidFill>
                <a:latin typeface="Fira Sans" panose="020B0503050000020004" pitchFamily="34" charset="0"/>
                <a:ea typeface="Fira Sans" panose="020B0503050000020004" pitchFamily="34" charset="0"/>
              </a:rPr>
              <a:t>Code</a:t>
            </a:r>
          </a:p>
        </p:txBody>
      </p:sp>
      <p:sp>
        <p:nvSpPr>
          <p:cNvPr id="6" name="TextBox 5">
            <a:extLst>
              <a:ext uri="{FF2B5EF4-FFF2-40B4-BE49-F238E27FC236}">
                <a16:creationId xmlns:a16="http://schemas.microsoft.com/office/drawing/2014/main" id="{6D132456-0571-F447-7A9C-7339186C6616}"/>
              </a:ext>
            </a:extLst>
          </p:cNvPr>
          <p:cNvSpPr txBox="1"/>
          <p:nvPr/>
        </p:nvSpPr>
        <p:spPr>
          <a:xfrm>
            <a:off x="6166368" y="6244741"/>
            <a:ext cx="6096000" cy="543867"/>
          </a:xfrm>
          <a:prstGeom prst="rect">
            <a:avLst/>
          </a:prstGeom>
          <a:noFill/>
        </p:spPr>
        <p:txBody>
          <a:bodyPr wrap="square">
            <a:spAutoFit/>
          </a:bodyPr>
          <a:lstStyle/>
          <a:p>
            <a:pPr algn="r" defTabSz="914377">
              <a:defRPr/>
            </a:pPr>
            <a:r>
              <a:rPr lang="en-US" sz="1467">
                <a:solidFill>
                  <a:prstClr val="white">
                    <a:lumMod val="95000"/>
                  </a:prstClr>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https://chooser-beta.creativecommons.org/</a:t>
            </a:r>
          </a:p>
          <a:p>
            <a:pPr algn="r" defTabSz="914377">
              <a:defRPr/>
            </a:pPr>
            <a:r>
              <a:rPr lang="en-US" sz="1467">
                <a:solidFill>
                  <a:prstClr val="white">
                    <a:lumMod val="95000"/>
                  </a:prstClr>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https://choosealicense.com/</a:t>
            </a:r>
            <a:endParaRPr lang="en-US" sz="1467">
              <a:solidFill>
                <a:prstClr val="white">
                  <a:lumMod val="95000"/>
                </a:prstClr>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11749502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1894787" y="2323779"/>
            <a:ext cx="8402427" cy="137402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Share your data </a:t>
            </a:r>
            <a:r>
              <a:rPr lang="en-US" sz="3733" b="1">
                <a:solidFill>
                  <a:srgbClr val="FF904D"/>
                </a:solidFill>
                <a:latin typeface="Fira Sans" panose="020B0503050000020004" pitchFamily="34" charset="0"/>
                <a:ea typeface="Fira Sans" panose="020B0503050000020004" pitchFamily="34" charset="0"/>
              </a:rPr>
              <a:t>as openly as possible as closed as necessary</a:t>
            </a:r>
          </a:p>
        </p:txBody>
      </p:sp>
      <p:sp>
        <p:nvSpPr>
          <p:cNvPr id="4" name="TextBox 3">
            <a:extLst>
              <a:ext uri="{FF2B5EF4-FFF2-40B4-BE49-F238E27FC236}">
                <a16:creationId xmlns:a16="http://schemas.microsoft.com/office/drawing/2014/main" id="{1BB3D2FC-4146-2F79-2316-44D8225537FE}"/>
              </a:ext>
            </a:extLst>
          </p:cNvPr>
          <p:cNvSpPr txBox="1"/>
          <p:nvPr/>
        </p:nvSpPr>
        <p:spPr>
          <a:xfrm>
            <a:off x="3061903" y="6570742"/>
            <a:ext cx="9217184" cy="420756"/>
          </a:xfrm>
          <a:prstGeom prst="rect">
            <a:avLst/>
          </a:prstGeom>
          <a:noFill/>
        </p:spPr>
        <p:txBody>
          <a:bodyPr wrap="square">
            <a:spAutoFit/>
          </a:bodyPr>
          <a:lstStyle/>
          <a:p>
            <a:pPr algn="r" defTabSz="914377" fontAlgn="base">
              <a:defRPr/>
            </a:pPr>
            <a:r>
              <a:rPr lang="en-US" sz="1067">
                <a:solidFill>
                  <a:prstClr val="black">
                    <a:lumMod val="50000"/>
                    <a:lumOff val="50000"/>
                  </a:prstClr>
                </a:solidFill>
                <a:latin typeface="Fira Sans" panose="020B0503050000020004" pitchFamily="34" charset="0"/>
                <a:ea typeface="Fira Sans" panose="020B0503050000020004" pitchFamily="34" charset="0"/>
                <a:hlinkClick r:id="rId2">
                  <a:extLst>
                    <a:ext uri="{A12FA001-AC4F-418D-AE19-62706E023703}">
                      <ahyp:hlinkClr xmlns:ahyp="http://schemas.microsoft.com/office/drawing/2018/hyperlinkcolor" val="tx"/>
                    </a:ext>
                  </a:extLst>
                </a:hlinkClick>
              </a:rPr>
              <a:t>FAIR Data Management in Horizon 2020: ec.europa.eu/research/participants/data/ref/h2020/grants_manual/hi/oa_pilot/h2020-hi-oa-data-mgt_en.pdf</a:t>
            </a:r>
            <a:endParaRPr lang="en-US" sz="1067">
              <a:solidFill>
                <a:prstClr val="black">
                  <a:lumMod val="50000"/>
                  <a:lumOff val="50000"/>
                </a:prstClr>
              </a:solidFill>
              <a:latin typeface="Fira Sans" panose="020B0503050000020004" pitchFamily="34" charset="0"/>
              <a:ea typeface="Fira Sans" panose="020B0503050000020004" pitchFamily="34" charset="0"/>
            </a:endParaRPr>
          </a:p>
        </p:txBody>
      </p:sp>
      <p:sp>
        <p:nvSpPr>
          <p:cNvPr id="5" name="Content Placeholder 2">
            <a:extLst>
              <a:ext uri="{FF2B5EF4-FFF2-40B4-BE49-F238E27FC236}">
                <a16:creationId xmlns:a16="http://schemas.microsoft.com/office/drawing/2014/main" id="{BEAFE547-92FF-DFCD-E91F-CAD5FB346791}"/>
              </a:ext>
            </a:extLst>
          </p:cNvPr>
          <p:cNvSpPr txBox="1">
            <a:spLocks/>
          </p:cNvSpPr>
          <p:nvPr/>
        </p:nvSpPr>
        <p:spPr>
          <a:xfrm>
            <a:off x="1894787" y="4004458"/>
            <a:ext cx="8779987" cy="103490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b="1">
                <a:solidFill>
                  <a:prstClr val="white"/>
                </a:solidFill>
                <a:latin typeface="Fira Sans" panose="020B0503050000020004" pitchFamily="34" charset="0"/>
                <a:ea typeface="Fira Sans" panose="020B0503050000020004" pitchFamily="34" charset="0"/>
              </a:rPr>
              <a:t>That said, look out for limitations related to privacy, intellectual property, or data agreements</a:t>
            </a:r>
          </a:p>
        </p:txBody>
      </p:sp>
    </p:spTree>
    <p:extLst>
      <p:ext uri="{BB962C8B-B14F-4D97-AF65-F5344CB8AC3E}">
        <p14:creationId xmlns:p14="http://schemas.microsoft.com/office/powerpoint/2010/main" val="314535584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a:extLst>
              <a:ext uri="{FF2B5EF4-FFF2-40B4-BE49-F238E27FC236}">
                <a16:creationId xmlns:a16="http://schemas.microsoft.com/office/drawing/2014/main" id="{B96CD3FC-CB51-DBF5-93A0-2C7A0AF2F7BE}"/>
              </a:ext>
            </a:extLst>
          </p:cNvPr>
          <p:cNvSpPr txBox="1">
            <a:spLocks/>
          </p:cNvSpPr>
          <p:nvPr/>
        </p:nvSpPr>
        <p:spPr>
          <a:xfrm>
            <a:off x="1109437" y="2815275"/>
            <a:ext cx="9973127" cy="12274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defTabSz="914377">
              <a:lnSpc>
                <a:spcPct val="150000"/>
              </a:lnSpc>
              <a:spcBef>
                <a:spcPts val="1200"/>
              </a:spcBef>
              <a:spcAft>
                <a:spcPts val="1200"/>
              </a:spcAft>
              <a:buNone/>
              <a:defRPr/>
            </a:pPr>
            <a:r>
              <a:rPr lang="en-US" sz="3733" b="1">
                <a:solidFill>
                  <a:prstClr val="white"/>
                </a:solidFill>
                <a:latin typeface="Fira Sans" panose="020B0503050000020004" pitchFamily="34" charset="0"/>
                <a:ea typeface="Fira Sans" panose="020B0503050000020004" pitchFamily="34" charset="0"/>
              </a:rPr>
              <a:t>The future user of your data may be you</a:t>
            </a:r>
            <a:endParaRPr lang="en-US" sz="3733" b="1">
              <a:solidFill>
                <a:prstClr val="black"/>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47147500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7D3607-FDC9-D456-C3A1-A6657F9DD9F9}"/>
              </a:ext>
            </a:extLst>
          </p:cNvPr>
          <p:cNvSpPr>
            <a:spLocks noGrp="1"/>
          </p:cNvSpPr>
          <p:nvPr>
            <p:ph type="title"/>
          </p:nvPr>
        </p:nvSpPr>
        <p:spPr>
          <a:xfrm>
            <a:off x="1041722" y="2766219"/>
            <a:ext cx="10312079" cy="1325563"/>
          </a:xfrm>
        </p:spPr>
        <p:txBody>
          <a:bodyPr/>
          <a:lstStyle/>
          <a:p>
            <a:r>
              <a:rPr lang="en-US"/>
              <a:t>Managing Research Data can be overwhelming…</a:t>
            </a:r>
          </a:p>
        </p:txBody>
      </p:sp>
    </p:spTree>
    <p:extLst>
      <p:ext uri="{BB962C8B-B14F-4D97-AF65-F5344CB8AC3E}">
        <p14:creationId xmlns:p14="http://schemas.microsoft.com/office/powerpoint/2010/main" val="265564527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DD7BD-6E33-7514-CC0A-E817BBE377B8}"/>
              </a:ext>
            </a:extLst>
          </p:cNvPr>
          <p:cNvSpPr>
            <a:spLocks noGrp="1"/>
          </p:cNvSpPr>
          <p:nvPr>
            <p:ph type="title"/>
          </p:nvPr>
        </p:nvSpPr>
        <p:spPr>
          <a:xfrm>
            <a:off x="967901" y="2874592"/>
            <a:ext cx="7871985" cy="1325563"/>
          </a:xfrm>
        </p:spPr>
        <p:txBody>
          <a:bodyPr/>
          <a:lstStyle/>
          <a:p>
            <a:r>
              <a:rPr lang="en-US"/>
              <a:t>It’s best to plan ahead to avoid </a:t>
            </a:r>
            <a:r>
              <a:rPr lang="en-US">
                <a:solidFill>
                  <a:schemeClr val="accent2"/>
                </a:solidFill>
              </a:rPr>
              <a:t>chaos at the end</a:t>
            </a:r>
          </a:p>
        </p:txBody>
      </p:sp>
    </p:spTree>
    <p:extLst>
      <p:ext uri="{BB962C8B-B14F-4D97-AF65-F5344CB8AC3E}">
        <p14:creationId xmlns:p14="http://schemas.microsoft.com/office/powerpoint/2010/main" val="33291243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screenshot of a computer screen&#10;&#10;Description automatically generated">
            <a:extLst>
              <a:ext uri="{FF2B5EF4-FFF2-40B4-BE49-F238E27FC236}">
                <a16:creationId xmlns:a16="http://schemas.microsoft.com/office/drawing/2014/main" id="{A7E676A9-6F82-FA95-05BC-587A0C9D5A8E}"/>
              </a:ext>
            </a:extLst>
          </p:cNvPr>
          <p:cNvPicPr>
            <a:picLocks noChangeAspect="1"/>
          </p:cNvPicPr>
          <p:nvPr/>
        </p:nvPicPr>
        <p:blipFill>
          <a:blip r:embed="rId3"/>
          <a:stretch>
            <a:fillRect/>
          </a:stretch>
        </p:blipFill>
        <p:spPr>
          <a:xfrm>
            <a:off x="0" y="-9878"/>
            <a:ext cx="12192000" cy="6867879"/>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E9C0ED0A-69B0-B9C3-BDCD-11410FCA9AAB}"/>
              </a:ext>
            </a:extLst>
          </p:cNvPr>
          <p:cNvPicPr>
            <a:picLocks noGrp="1" noRot="1" noChangeAspect="1" noMove="1" noResize="1" noEditPoints="1" noAdjustHandles="1" noChangeArrowheads="1" noChangeShapeType="1" noCrop="1"/>
          </p:cNvPicPr>
          <p:nvPr/>
        </p:nvPicPr>
        <p:blipFill>
          <a:blip r:embed="rId4">
            <a:alphaModFix amt="85000"/>
            <a:extLst>
              <a:ext uri="{BEBA8EAE-BF5A-486C-A8C5-ECC9F3942E4B}">
                <a14:imgProps xmlns:a14="http://schemas.microsoft.com/office/drawing/2010/main">
                  <a14:imgLayer r:embed="rId5">
                    <a14:imgEffect>
                      <a14:brightnessContrast bright="-100000" contrast="13000"/>
                    </a14:imgEffect>
                  </a14:imgLayer>
                </a14:imgProps>
              </a:ext>
            </a:extLst>
          </a:blip>
          <a:stretch>
            <a:fillRect/>
          </a:stretch>
        </p:blipFill>
        <p:spPr>
          <a:xfrm>
            <a:off x="0" y="-4941"/>
            <a:ext cx="12192000" cy="6867879"/>
          </a:xfrm>
          <a:prstGeom prst="rect">
            <a:avLst/>
          </a:prstGeom>
        </p:spPr>
      </p:pic>
      <p:pic>
        <p:nvPicPr>
          <p:cNvPr id="2" name="Picture 1" descr="https://yt3.ggpht.com/a/AATXAJzcHHYWrJ4IMvFKJq2HO3t52jkD95MZAgRJKw=s900-c-k-c0xffffffff-no-rj-mo">
            <a:extLst>
              <a:ext uri="{FF2B5EF4-FFF2-40B4-BE49-F238E27FC236}">
                <a16:creationId xmlns:a16="http://schemas.microsoft.com/office/drawing/2014/main" id="{5E587642-7120-A6E2-4647-35612AC53641}"/>
              </a:ext>
            </a:extLst>
          </p:cNvPr>
          <p:cNvPicPr>
            <a:picLocks noChangeAspect="1"/>
          </p:cNvPicPr>
          <p:nvPr/>
        </p:nvPicPr>
        <p:blipFill>
          <a:blip r:embed="rId6"/>
          <a:stretch>
            <a:fillRect/>
          </a:stretch>
        </p:blipFill>
        <p:spPr>
          <a:xfrm>
            <a:off x="2050841" y="3767953"/>
            <a:ext cx="1701800" cy="1727200"/>
          </a:xfrm>
          <a:prstGeom prst="rect">
            <a:avLst/>
          </a:prstGeom>
        </p:spPr>
      </p:pic>
      <p:sp>
        <p:nvSpPr>
          <p:cNvPr id="5" name="Titel 1">
            <a:extLst>
              <a:ext uri="{FF2B5EF4-FFF2-40B4-BE49-F238E27FC236}">
                <a16:creationId xmlns:a16="http://schemas.microsoft.com/office/drawing/2014/main" id="{178BEB18-1275-E6B5-036A-ADCAAB9496D9}"/>
              </a:ext>
            </a:extLst>
          </p:cNvPr>
          <p:cNvSpPr txBox="1">
            <a:spLocks/>
          </p:cNvSpPr>
          <p:nvPr/>
        </p:nvSpPr>
        <p:spPr>
          <a:xfrm>
            <a:off x="2050841" y="5502416"/>
            <a:ext cx="1701800" cy="504112"/>
          </a:xfrm>
          <a:prstGeom prst="rect">
            <a:avLst/>
          </a:prstGeom>
        </p:spPr>
        <p:txBody>
          <a:bodyPr lIns="121920" tIns="60960" rIns="121920" bIns="6096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2400">
                <a:solidFill>
                  <a:prstClr val="white"/>
                </a:solidFill>
                <a:latin typeface="Aptos"/>
              </a:rPr>
              <a:t>GenBank</a:t>
            </a:r>
            <a:endParaRPr lang="en-US" sz="1867">
              <a:solidFill>
                <a:prstClr val="black"/>
              </a:solidFill>
            </a:endParaRPr>
          </a:p>
        </p:txBody>
      </p:sp>
      <p:sp>
        <p:nvSpPr>
          <p:cNvPr id="6" name="Titel 1">
            <a:extLst>
              <a:ext uri="{FF2B5EF4-FFF2-40B4-BE49-F238E27FC236}">
                <a16:creationId xmlns:a16="http://schemas.microsoft.com/office/drawing/2014/main" id="{90103D24-54B8-6162-15C9-2EDED3D8CEFE}"/>
              </a:ext>
            </a:extLst>
          </p:cNvPr>
          <p:cNvSpPr txBox="1">
            <a:spLocks/>
          </p:cNvSpPr>
          <p:nvPr/>
        </p:nvSpPr>
        <p:spPr>
          <a:xfrm>
            <a:off x="1181246" y="851473"/>
            <a:ext cx="4190497" cy="2365745"/>
          </a:xfrm>
          <a:prstGeom prst="rect">
            <a:avLst/>
          </a:prstGeom>
        </p:spPr>
        <p:txBody>
          <a:bodyPr lIns="121920" tIns="60960" rIns="121920" bIns="6096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4800">
                <a:solidFill>
                  <a:prstClr val="white"/>
                </a:solidFill>
                <a:latin typeface="Aptos"/>
              </a:rPr>
              <a:t>Coronavirus genome sequence</a:t>
            </a:r>
            <a:endParaRPr lang="en-GB" sz="4800">
              <a:solidFill>
                <a:prstClr val="white"/>
              </a:solidFill>
            </a:endParaRPr>
          </a:p>
        </p:txBody>
      </p:sp>
      <p:sp>
        <p:nvSpPr>
          <p:cNvPr id="3" name="Titel 1">
            <a:extLst>
              <a:ext uri="{FF2B5EF4-FFF2-40B4-BE49-F238E27FC236}">
                <a16:creationId xmlns:a16="http://schemas.microsoft.com/office/drawing/2014/main" id="{B11AA642-4B84-6584-0894-40A8A6E1B969}"/>
              </a:ext>
            </a:extLst>
          </p:cNvPr>
          <p:cNvSpPr txBox="1">
            <a:spLocks/>
          </p:cNvSpPr>
          <p:nvPr/>
        </p:nvSpPr>
        <p:spPr>
          <a:xfrm>
            <a:off x="8297831" y="6456616"/>
            <a:ext cx="3714045" cy="248984"/>
          </a:xfrm>
          <a:prstGeom prst="rect">
            <a:avLst/>
          </a:prstGeom>
        </p:spPr>
        <p:txBody>
          <a:bodyPr lIns="121920" tIns="60960" rIns="121920" bIns="6096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933">
                <a:solidFill>
                  <a:prstClr val="black">
                    <a:lumMod val="65000"/>
                    <a:lumOff val="35000"/>
                  </a:prstClr>
                </a:solidFill>
              </a:rPr>
              <a:t>GenBank: </a:t>
            </a:r>
            <a:r>
              <a:rPr lang="en-US" sz="933">
                <a:solidFill>
                  <a:prstClr val="black">
                    <a:lumMod val="65000"/>
                    <a:lumOff val="35000"/>
                  </a:prstClr>
                </a:solidFill>
                <a:hlinkClick r:id="rId7">
                  <a:extLst>
                    <a:ext uri="{A12FA001-AC4F-418D-AE19-62706E023703}">
                      <ahyp:hlinkClr xmlns:ahyp="http://schemas.microsoft.com/office/drawing/2018/hyperlinkcolor" val="tx"/>
                    </a:ext>
                  </a:extLst>
                </a:hlinkClick>
              </a:rPr>
              <a:t>https://www.ncbi.nlm.nih.gov/nuccore/MN908947</a:t>
            </a:r>
          </a:p>
          <a:p>
            <a:pPr defTabSz="914377">
              <a:lnSpc>
                <a:spcPct val="100000"/>
              </a:lnSpc>
              <a:defRPr/>
            </a:pPr>
            <a:endParaRPr lang="en-US" sz="933">
              <a:solidFill>
                <a:prstClr val="black">
                  <a:lumMod val="65000"/>
                  <a:lumOff val="35000"/>
                </a:prstClr>
              </a:solidFill>
            </a:endParaRPr>
          </a:p>
        </p:txBody>
      </p:sp>
      <p:pic>
        <p:nvPicPr>
          <p:cNvPr id="10" name="Picture 9" descr="A hand holding a test&#10;&#10;Description automatically generated">
            <a:extLst>
              <a:ext uri="{FF2B5EF4-FFF2-40B4-BE49-F238E27FC236}">
                <a16:creationId xmlns:a16="http://schemas.microsoft.com/office/drawing/2014/main" id="{7A5A54B3-A27D-340B-FE9F-A24A6702D046}"/>
              </a:ext>
            </a:extLst>
          </p:cNvPr>
          <p:cNvPicPr>
            <a:picLocks noChangeAspect="1"/>
          </p:cNvPicPr>
          <p:nvPr/>
        </p:nvPicPr>
        <p:blipFill>
          <a:blip r:embed="rId8" cstate="hqprint">
            <a:extLst>
              <a:ext uri="{28A0092B-C50C-407E-A947-70E740481C1C}">
                <a14:useLocalDpi xmlns:a14="http://schemas.microsoft.com/office/drawing/2010/main"/>
              </a:ext>
            </a:extLst>
          </a:blip>
          <a:srcRect b="-386"/>
          <a:stretch/>
        </p:blipFill>
        <p:spPr>
          <a:xfrm>
            <a:off x="6674535" y="788601"/>
            <a:ext cx="2916888" cy="2340972"/>
          </a:xfrm>
          <a:prstGeom prst="rect">
            <a:avLst/>
          </a:prstGeom>
        </p:spPr>
      </p:pic>
      <p:pic>
        <p:nvPicPr>
          <p:cNvPr id="12" name="Picture 11" descr="A person holding a syringe with a label&#10;&#10;Description automatically generated">
            <a:extLst>
              <a:ext uri="{FF2B5EF4-FFF2-40B4-BE49-F238E27FC236}">
                <a16:creationId xmlns:a16="http://schemas.microsoft.com/office/drawing/2014/main" id="{8B9CCBE8-DA9A-A72B-4247-CBE47D8B833F}"/>
              </a:ext>
            </a:extLst>
          </p:cNvPr>
          <p:cNvPicPr>
            <a:picLocks noChangeAspect="1"/>
          </p:cNvPicPr>
          <p:nvPr/>
        </p:nvPicPr>
        <p:blipFill>
          <a:blip r:embed="rId9" cstate="hqprint">
            <a:extLst>
              <a:ext uri="{28A0092B-C50C-407E-A947-70E740481C1C}">
                <a14:useLocalDpi xmlns:a14="http://schemas.microsoft.com/office/drawing/2010/main"/>
              </a:ext>
            </a:extLst>
          </a:blip>
          <a:srcRect t="-381"/>
          <a:stretch/>
        </p:blipFill>
        <p:spPr>
          <a:xfrm>
            <a:off x="6674534" y="3461489"/>
            <a:ext cx="2916887" cy="2340128"/>
          </a:xfrm>
          <a:prstGeom prst="rect">
            <a:avLst/>
          </a:prstGeom>
        </p:spPr>
      </p:pic>
    </p:spTree>
    <p:extLst>
      <p:ext uri="{BB962C8B-B14F-4D97-AF65-F5344CB8AC3E}">
        <p14:creationId xmlns:p14="http://schemas.microsoft.com/office/powerpoint/2010/main" val="434254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6A05BA4-A7F9-485A-5073-B98EE614C2A1}"/>
              </a:ext>
            </a:extLst>
          </p:cNvPr>
          <p:cNvCxnSpPr>
            <a:cxnSpLocks/>
          </p:cNvCxnSpPr>
          <p:nvPr/>
        </p:nvCxnSpPr>
        <p:spPr>
          <a:xfrm>
            <a:off x="1531959" y="5449677"/>
            <a:ext cx="96758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 name="Freeform: Shape 8">
            <a:extLst>
              <a:ext uri="{FF2B5EF4-FFF2-40B4-BE49-F238E27FC236}">
                <a16:creationId xmlns:a16="http://schemas.microsoft.com/office/drawing/2014/main" id="{4BBD85FE-FAED-18AC-8CEE-B9D86E4CA50F}"/>
              </a:ext>
            </a:extLst>
          </p:cNvPr>
          <p:cNvSpPr/>
          <p:nvPr/>
        </p:nvSpPr>
        <p:spPr>
          <a:xfrm flipH="1">
            <a:off x="1972635" y="462144"/>
            <a:ext cx="8983024" cy="4680355"/>
          </a:xfrm>
          <a:custGeom>
            <a:avLst/>
            <a:gdLst>
              <a:gd name="connsiteX0" fmla="*/ 0 w 6521985"/>
              <a:gd name="connsiteY0" fmla="*/ 0 h 936433"/>
              <a:gd name="connsiteX1" fmla="*/ 4957590 w 6521985"/>
              <a:gd name="connsiteY1" fmla="*/ 308472 h 936433"/>
              <a:gd name="connsiteX2" fmla="*/ 6521985 w 6521985"/>
              <a:gd name="connsiteY2" fmla="*/ 936433 h 936433"/>
              <a:gd name="connsiteX0" fmla="*/ 0 w 7612655"/>
              <a:gd name="connsiteY0" fmla="*/ 1245531 h 1248404"/>
              <a:gd name="connsiteX1" fmla="*/ 6048260 w 7612655"/>
              <a:gd name="connsiteY1" fmla="*/ 11642 h 1248404"/>
              <a:gd name="connsiteX2" fmla="*/ 7612655 w 7612655"/>
              <a:gd name="connsiteY2" fmla="*/ 639603 h 1248404"/>
              <a:gd name="connsiteX0" fmla="*/ 0 w 7612655"/>
              <a:gd name="connsiteY0" fmla="*/ 1837240 h 1839302"/>
              <a:gd name="connsiteX1" fmla="*/ 1894901 w 7612655"/>
              <a:gd name="connsiteY1" fmla="*/ 8440 h 1839302"/>
              <a:gd name="connsiteX2" fmla="*/ 7612655 w 7612655"/>
              <a:gd name="connsiteY2" fmla="*/ 1231312 h 1839302"/>
              <a:gd name="connsiteX0" fmla="*/ 0 w 7381301"/>
              <a:gd name="connsiteY0" fmla="*/ 1837240 h 2002493"/>
              <a:gd name="connsiteX1" fmla="*/ 1894901 w 7381301"/>
              <a:gd name="connsiteY1" fmla="*/ 8440 h 2002493"/>
              <a:gd name="connsiteX2" fmla="*/ 7381301 w 7381301"/>
              <a:gd name="connsiteY2" fmla="*/ 2002493 h 2002493"/>
              <a:gd name="connsiteX0" fmla="*/ 0 w 7381301"/>
              <a:gd name="connsiteY0" fmla="*/ 1837240 h 2002493"/>
              <a:gd name="connsiteX1" fmla="*/ 2093204 w 7381301"/>
              <a:gd name="connsiteY1" fmla="*/ 8440 h 2002493"/>
              <a:gd name="connsiteX2" fmla="*/ 7381301 w 7381301"/>
              <a:gd name="connsiteY2" fmla="*/ 2002493 h 2002493"/>
              <a:gd name="connsiteX0" fmla="*/ 0 w 7381301"/>
              <a:gd name="connsiteY0" fmla="*/ 1837240 h 2002493"/>
              <a:gd name="connsiteX1" fmla="*/ 2093204 w 7381301"/>
              <a:gd name="connsiteY1" fmla="*/ 8440 h 2002493"/>
              <a:gd name="connsiteX2" fmla="*/ 7381301 w 7381301"/>
              <a:gd name="connsiteY2" fmla="*/ 2002493 h 2002493"/>
              <a:gd name="connsiteX0" fmla="*/ 0 w 7381301"/>
              <a:gd name="connsiteY0" fmla="*/ 1639788 h 1805041"/>
              <a:gd name="connsiteX1" fmla="*/ 3624549 w 7381301"/>
              <a:gd name="connsiteY1" fmla="*/ 9292 h 1805041"/>
              <a:gd name="connsiteX2" fmla="*/ 7381301 w 7381301"/>
              <a:gd name="connsiteY2" fmla="*/ 1805041 h 1805041"/>
              <a:gd name="connsiteX0" fmla="*/ 0 w 7381301"/>
              <a:gd name="connsiteY0" fmla="*/ 1639788 h 1805041"/>
              <a:gd name="connsiteX1" fmla="*/ 3624549 w 7381301"/>
              <a:gd name="connsiteY1" fmla="*/ 9292 h 1805041"/>
              <a:gd name="connsiteX2" fmla="*/ 7381301 w 7381301"/>
              <a:gd name="connsiteY2" fmla="*/ 1805041 h 1805041"/>
              <a:gd name="connsiteX0" fmla="*/ 0 w 7381301"/>
              <a:gd name="connsiteY0" fmla="*/ 1659001 h 1824254"/>
              <a:gd name="connsiteX1" fmla="*/ 3624549 w 7381301"/>
              <a:gd name="connsiteY1" fmla="*/ 28505 h 1824254"/>
              <a:gd name="connsiteX2" fmla="*/ 7381301 w 7381301"/>
              <a:gd name="connsiteY2" fmla="*/ 1824254 h 1824254"/>
              <a:gd name="connsiteX0" fmla="*/ 0 w 7381301"/>
              <a:gd name="connsiteY0" fmla="*/ 2323064 h 2488317"/>
              <a:gd name="connsiteX1" fmla="*/ 3624549 w 7381301"/>
              <a:gd name="connsiteY1" fmla="*/ 692568 h 2488317"/>
              <a:gd name="connsiteX2" fmla="*/ 7381301 w 7381301"/>
              <a:gd name="connsiteY2" fmla="*/ 2488317 h 2488317"/>
              <a:gd name="connsiteX0" fmla="*/ 0 w 7381301"/>
              <a:gd name="connsiteY0" fmla="*/ 2313436 h 2478689"/>
              <a:gd name="connsiteX1" fmla="*/ 3888954 w 7381301"/>
              <a:gd name="connsiteY1" fmla="*/ 693957 h 2478689"/>
              <a:gd name="connsiteX2" fmla="*/ 7381301 w 7381301"/>
              <a:gd name="connsiteY2" fmla="*/ 2478689 h 2478689"/>
              <a:gd name="connsiteX0" fmla="*/ 0 w 7515496"/>
              <a:gd name="connsiteY0" fmla="*/ 1492408 h 2019544"/>
              <a:gd name="connsiteX1" fmla="*/ 5277079 w 7515496"/>
              <a:gd name="connsiteY1" fmla="*/ 842413 h 2019544"/>
              <a:gd name="connsiteX2" fmla="*/ 7381301 w 7515496"/>
              <a:gd name="connsiteY2" fmla="*/ 1657661 h 2019544"/>
              <a:gd name="connsiteX0" fmla="*/ 0 w 7381301"/>
              <a:gd name="connsiteY0" fmla="*/ 1133406 h 1314160"/>
              <a:gd name="connsiteX1" fmla="*/ 5277079 w 7381301"/>
              <a:gd name="connsiteY1" fmla="*/ 483411 h 1314160"/>
              <a:gd name="connsiteX2" fmla="*/ 7381301 w 7381301"/>
              <a:gd name="connsiteY2" fmla="*/ 1298659 h 1314160"/>
              <a:gd name="connsiteX0" fmla="*/ 0 w 7381301"/>
              <a:gd name="connsiteY0" fmla="*/ 1168111 h 1348865"/>
              <a:gd name="connsiteX1" fmla="*/ 4098276 w 7381301"/>
              <a:gd name="connsiteY1" fmla="*/ 18684 h 1348865"/>
              <a:gd name="connsiteX2" fmla="*/ 5277079 w 7381301"/>
              <a:gd name="connsiteY2" fmla="*/ 518116 h 1348865"/>
              <a:gd name="connsiteX3" fmla="*/ 7381301 w 7381301"/>
              <a:gd name="connsiteY3" fmla="*/ 1333364 h 1348865"/>
              <a:gd name="connsiteX0" fmla="*/ 0 w 7381301"/>
              <a:gd name="connsiteY0" fmla="*/ 1370997 h 1551751"/>
              <a:gd name="connsiteX1" fmla="*/ 4098276 w 7381301"/>
              <a:gd name="connsiteY1" fmla="*/ 221570 h 1551751"/>
              <a:gd name="connsiteX2" fmla="*/ 5277079 w 7381301"/>
              <a:gd name="connsiteY2" fmla="*/ 721002 h 1551751"/>
              <a:gd name="connsiteX3" fmla="*/ 7381301 w 7381301"/>
              <a:gd name="connsiteY3" fmla="*/ 1536250 h 1551751"/>
              <a:gd name="connsiteX0" fmla="*/ 0 w 7381301"/>
              <a:gd name="connsiteY0" fmla="*/ 1418980 h 1584233"/>
              <a:gd name="connsiteX1" fmla="*/ 1465245 w 7381301"/>
              <a:gd name="connsiteY1" fmla="*/ 214469 h 1584233"/>
              <a:gd name="connsiteX2" fmla="*/ 5277079 w 7381301"/>
              <a:gd name="connsiteY2" fmla="*/ 768985 h 1584233"/>
              <a:gd name="connsiteX3" fmla="*/ 7381301 w 7381301"/>
              <a:gd name="connsiteY3" fmla="*/ 1584233 h 1584233"/>
              <a:gd name="connsiteX0" fmla="*/ 0 w 7381301"/>
              <a:gd name="connsiteY0" fmla="*/ 1769673 h 1934926"/>
              <a:gd name="connsiteX1" fmla="*/ 1465245 w 7381301"/>
              <a:gd name="connsiteY1" fmla="*/ 565162 h 1934926"/>
              <a:gd name="connsiteX2" fmla="*/ 5277079 w 7381301"/>
              <a:gd name="connsiteY2" fmla="*/ 1119678 h 1934926"/>
              <a:gd name="connsiteX3" fmla="*/ 7381301 w 7381301"/>
              <a:gd name="connsiteY3" fmla="*/ 1934926 h 1934926"/>
              <a:gd name="connsiteX0" fmla="*/ 0 w 7381301"/>
              <a:gd name="connsiteY0" fmla="*/ 1755235 h 1920488"/>
              <a:gd name="connsiteX1" fmla="*/ 1465245 w 7381301"/>
              <a:gd name="connsiteY1" fmla="*/ 550724 h 1920488"/>
              <a:gd name="connsiteX2" fmla="*/ 5277079 w 7381301"/>
              <a:gd name="connsiteY2" fmla="*/ 1105240 h 1920488"/>
              <a:gd name="connsiteX3" fmla="*/ 7381301 w 7381301"/>
              <a:gd name="connsiteY3" fmla="*/ 1920488 h 1920488"/>
              <a:gd name="connsiteX0" fmla="*/ 0 w 7381301"/>
              <a:gd name="connsiteY0" fmla="*/ 1459564 h 1624817"/>
              <a:gd name="connsiteX1" fmla="*/ 1465245 w 7381301"/>
              <a:gd name="connsiteY1" fmla="*/ 255053 h 1624817"/>
              <a:gd name="connsiteX2" fmla="*/ 4616067 w 7381301"/>
              <a:gd name="connsiteY2" fmla="*/ 115506 h 1624817"/>
              <a:gd name="connsiteX3" fmla="*/ 7381301 w 7381301"/>
              <a:gd name="connsiteY3" fmla="*/ 1624817 h 1624817"/>
              <a:gd name="connsiteX0" fmla="*/ 0 w 7381301"/>
              <a:gd name="connsiteY0" fmla="*/ 1767719 h 1932972"/>
              <a:gd name="connsiteX1" fmla="*/ 1465245 w 7381301"/>
              <a:gd name="connsiteY1" fmla="*/ 563208 h 1932972"/>
              <a:gd name="connsiteX2" fmla="*/ 4616067 w 7381301"/>
              <a:gd name="connsiteY2" fmla="*/ 423661 h 1932972"/>
              <a:gd name="connsiteX3" fmla="*/ 7381301 w 7381301"/>
              <a:gd name="connsiteY3" fmla="*/ 1932972 h 1932972"/>
              <a:gd name="connsiteX0" fmla="*/ 0 w 7381301"/>
              <a:gd name="connsiteY0" fmla="*/ 2067731 h 2232984"/>
              <a:gd name="connsiteX1" fmla="*/ 1465245 w 7381301"/>
              <a:gd name="connsiteY1" fmla="*/ 863220 h 2232984"/>
              <a:gd name="connsiteX2" fmla="*/ 4616067 w 7381301"/>
              <a:gd name="connsiteY2" fmla="*/ 723673 h 2232984"/>
              <a:gd name="connsiteX3" fmla="*/ 7381301 w 7381301"/>
              <a:gd name="connsiteY3" fmla="*/ 2232984 h 2232984"/>
              <a:gd name="connsiteX0" fmla="*/ 0 w 7381301"/>
              <a:gd name="connsiteY0" fmla="*/ 3357072 h 3522325"/>
              <a:gd name="connsiteX1" fmla="*/ 2192358 w 7381301"/>
              <a:gd name="connsiteY1" fmla="*/ 334778 h 3522325"/>
              <a:gd name="connsiteX2" fmla="*/ 4616067 w 7381301"/>
              <a:gd name="connsiteY2" fmla="*/ 2013014 h 3522325"/>
              <a:gd name="connsiteX3" fmla="*/ 7381301 w 7381301"/>
              <a:gd name="connsiteY3" fmla="*/ 3522325 h 3522325"/>
              <a:gd name="connsiteX0" fmla="*/ 0 w 7381301"/>
              <a:gd name="connsiteY0" fmla="*/ 3453015 h 3618268"/>
              <a:gd name="connsiteX1" fmla="*/ 2192358 w 7381301"/>
              <a:gd name="connsiteY1" fmla="*/ 430721 h 3618268"/>
              <a:gd name="connsiteX2" fmla="*/ 4616067 w 7381301"/>
              <a:gd name="connsiteY2" fmla="*/ 2108957 h 3618268"/>
              <a:gd name="connsiteX3" fmla="*/ 7381301 w 7381301"/>
              <a:gd name="connsiteY3" fmla="*/ 3618268 h 3618268"/>
              <a:gd name="connsiteX0" fmla="*/ 0 w 7381301"/>
              <a:gd name="connsiteY0" fmla="*/ 3367820 h 3533073"/>
              <a:gd name="connsiteX1" fmla="*/ 2192358 w 7381301"/>
              <a:gd name="connsiteY1" fmla="*/ 345526 h 3533073"/>
              <a:gd name="connsiteX2" fmla="*/ 4616067 w 7381301"/>
              <a:gd name="connsiteY2" fmla="*/ 2023762 h 3533073"/>
              <a:gd name="connsiteX3" fmla="*/ 7381301 w 7381301"/>
              <a:gd name="connsiteY3" fmla="*/ 3533073 h 3533073"/>
              <a:gd name="connsiteX0" fmla="*/ 0 w 7381301"/>
              <a:gd name="connsiteY0" fmla="*/ 3025901 h 3191154"/>
              <a:gd name="connsiteX1" fmla="*/ 2192358 w 7381301"/>
              <a:gd name="connsiteY1" fmla="*/ 3607 h 3191154"/>
              <a:gd name="connsiteX2" fmla="*/ 4395729 w 7381301"/>
              <a:gd name="connsiteY2" fmla="*/ 2442609 h 3191154"/>
              <a:gd name="connsiteX3" fmla="*/ 7381301 w 7381301"/>
              <a:gd name="connsiteY3" fmla="*/ 3191154 h 3191154"/>
              <a:gd name="connsiteX0" fmla="*/ 0 w 7381301"/>
              <a:gd name="connsiteY0" fmla="*/ 4156510 h 4321763"/>
              <a:gd name="connsiteX1" fmla="*/ 1233890 w 7381301"/>
              <a:gd name="connsiteY1" fmla="*/ 2350 h 4321763"/>
              <a:gd name="connsiteX2" fmla="*/ 4395729 w 7381301"/>
              <a:gd name="connsiteY2" fmla="*/ 3573218 h 4321763"/>
              <a:gd name="connsiteX3" fmla="*/ 7381301 w 7381301"/>
              <a:gd name="connsiteY3" fmla="*/ 4321763 h 4321763"/>
              <a:gd name="connsiteX0" fmla="*/ 0 w 7381301"/>
              <a:gd name="connsiteY0" fmla="*/ 4162684 h 4327937"/>
              <a:gd name="connsiteX1" fmla="*/ 1233890 w 7381301"/>
              <a:gd name="connsiteY1" fmla="*/ 8524 h 4327937"/>
              <a:gd name="connsiteX2" fmla="*/ 4395729 w 7381301"/>
              <a:gd name="connsiteY2" fmla="*/ 3579392 h 4327937"/>
              <a:gd name="connsiteX3" fmla="*/ 7381301 w 7381301"/>
              <a:gd name="connsiteY3" fmla="*/ 4327937 h 4327937"/>
              <a:gd name="connsiteX0" fmla="*/ 0 w 7381301"/>
              <a:gd name="connsiteY0" fmla="*/ 4155108 h 4320361"/>
              <a:gd name="connsiteX1" fmla="*/ 1233890 w 7381301"/>
              <a:gd name="connsiteY1" fmla="*/ 948 h 4320361"/>
              <a:gd name="connsiteX2" fmla="*/ 2699131 w 7381301"/>
              <a:gd name="connsiteY2" fmla="*/ 3775922 h 4320361"/>
              <a:gd name="connsiteX3" fmla="*/ 7381301 w 7381301"/>
              <a:gd name="connsiteY3" fmla="*/ 4320361 h 4320361"/>
              <a:gd name="connsiteX0" fmla="*/ 0 w 7381301"/>
              <a:gd name="connsiteY0" fmla="*/ 6140188 h 6326909"/>
              <a:gd name="connsiteX1" fmla="*/ 1189823 w 7381301"/>
              <a:gd name="connsiteY1" fmla="*/ 620 h 6326909"/>
              <a:gd name="connsiteX2" fmla="*/ 2699131 w 7381301"/>
              <a:gd name="connsiteY2" fmla="*/ 5761002 h 6326909"/>
              <a:gd name="connsiteX3" fmla="*/ 7381301 w 7381301"/>
              <a:gd name="connsiteY3" fmla="*/ 6305441 h 6326909"/>
              <a:gd name="connsiteX0" fmla="*/ 0 w 7381301"/>
              <a:gd name="connsiteY0" fmla="*/ 6142282 h 6307535"/>
              <a:gd name="connsiteX1" fmla="*/ 1189823 w 7381301"/>
              <a:gd name="connsiteY1" fmla="*/ 2714 h 6307535"/>
              <a:gd name="connsiteX2" fmla="*/ 2886417 w 7381301"/>
              <a:gd name="connsiteY2" fmla="*/ 5373436 h 6307535"/>
              <a:gd name="connsiteX3" fmla="*/ 7381301 w 7381301"/>
              <a:gd name="connsiteY3" fmla="*/ 6307535 h 6307535"/>
              <a:gd name="connsiteX0" fmla="*/ 0 w 7381301"/>
              <a:gd name="connsiteY0" fmla="*/ 6142258 h 6307511"/>
              <a:gd name="connsiteX1" fmla="*/ 1189823 w 7381301"/>
              <a:gd name="connsiteY1" fmla="*/ 2690 h 6307511"/>
              <a:gd name="connsiteX2" fmla="*/ 2886417 w 7381301"/>
              <a:gd name="connsiteY2" fmla="*/ 5373412 h 6307511"/>
              <a:gd name="connsiteX3" fmla="*/ 4702364 w 7381301"/>
              <a:gd name="connsiteY3" fmla="*/ 6069207 h 6307511"/>
              <a:gd name="connsiteX4" fmla="*/ 7381301 w 7381301"/>
              <a:gd name="connsiteY4" fmla="*/ 6307511 h 6307511"/>
              <a:gd name="connsiteX0" fmla="*/ 0 w 7381301"/>
              <a:gd name="connsiteY0" fmla="*/ 6142096 h 6307349"/>
              <a:gd name="connsiteX1" fmla="*/ 1189823 w 7381301"/>
              <a:gd name="connsiteY1" fmla="*/ 2528 h 6307349"/>
              <a:gd name="connsiteX2" fmla="*/ 2886417 w 7381301"/>
              <a:gd name="connsiteY2" fmla="*/ 5373250 h 6307349"/>
              <a:gd name="connsiteX3" fmla="*/ 5859135 w 7381301"/>
              <a:gd name="connsiteY3" fmla="*/ 4306299 h 6307349"/>
              <a:gd name="connsiteX4" fmla="*/ 7381301 w 7381301"/>
              <a:gd name="connsiteY4" fmla="*/ 6307349 h 6307349"/>
              <a:gd name="connsiteX0" fmla="*/ 0 w 7381301"/>
              <a:gd name="connsiteY0" fmla="*/ 6142096 h 6307349"/>
              <a:gd name="connsiteX1" fmla="*/ 1189823 w 7381301"/>
              <a:gd name="connsiteY1" fmla="*/ 2528 h 6307349"/>
              <a:gd name="connsiteX2" fmla="*/ 2886417 w 7381301"/>
              <a:gd name="connsiteY2" fmla="*/ 5373250 h 6307349"/>
              <a:gd name="connsiteX3" fmla="*/ 5859135 w 7381301"/>
              <a:gd name="connsiteY3" fmla="*/ 4306299 h 6307349"/>
              <a:gd name="connsiteX4" fmla="*/ 7381301 w 7381301"/>
              <a:gd name="connsiteY4" fmla="*/ 6307349 h 6307349"/>
              <a:gd name="connsiteX0" fmla="*/ 0 w 7381301"/>
              <a:gd name="connsiteY0" fmla="*/ 6142094 h 6307347"/>
              <a:gd name="connsiteX1" fmla="*/ 1189823 w 7381301"/>
              <a:gd name="connsiteY1" fmla="*/ 2526 h 6307347"/>
              <a:gd name="connsiteX2" fmla="*/ 2886417 w 7381301"/>
              <a:gd name="connsiteY2" fmla="*/ 5373248 h 6307347"/>
              <a:gd name="connsiteX3" fmla="*/ 6024388 w 7381301"/>
              <a:gd name="connsiteY3" fmla="*/ 4269186 h 6307347"/>
              <a:gd name="connsiteX4" fmla="*/ 7381301 w 7381301"/>
              <a:gd name="connsiteY4" fmla="*/ 6307347 h 6307347"/>
              <a:gd name="connsiteX0" fmla="*/ 0 w 7381301"/>
              <a:gd name="connsiteY0" fmla="*/ 6142141 h 6307394"/>
              <a:gd name="connsiteX1" fmla="*/ 1189823 w 7381301"/>
              <a:gd name="connsiteY1" fmla="*/ 2573 h 6307394"/>
              <a:gd name="connsiteX2" fmla="*/ 2886417 w 7381301"/>
              <a:gd name="connsiteY2" fmla="*/ 5373295 h 6307394"/>
              <a:gd name="connsiteX3" fmla="*/ 5043887 w 7381301"/>
              <a:gd name="connsiteY3" fmla="*/ 4825889 h 6307394"/>
              <a:gd name="connsiteX4" fmla="*/ 6024388 w 7381301"/>
              <a:gd name="connsiteY4" fmla="*/ 4269233 h 6307394"/>
              <a:gd name="connsiteX5" fmla="*/ 7381301 w 7381301"/>
              <a:gd name="connsiteY5" fmla="*/ 6307394 h 6307394"/>
              <a:gd name="connsiteX0" fmla="*/ 0 w 7381301"/>
              <a:gd name="connsiteY0" fmla="*/ 6142256 h 6307509"/>
              <a:gd name="connsiteX1" fmla="*/ 1189823 w 7381301"/>
              <a:gd name="connsiteY1" fmla="*/ 2688 h 6307509"/>
              <a:gd name="connsiteX2" fmla="*/ 2886417 w 7381301"/>
              <a:gd name="connsiteY2" fmla="*/ 5373410 h 6307509"/>
              <a:gd name="connsiteX3" fmla="*/ 5187106 w 7381301"/>
              <a:gd name="connsiteY3" fmla="*/ 6050648 h 6307509"/>
              <a:gd name="connsiteX4" fmla="*/ 6024388 w 7381301"/>
              <a:gd name="connsiteY4" fmla="*/ 4269348 h 6307509"/>
              <a:gd name="connsiteX5" fmla="*/ 7381301 w 7381301"/>
              <a:gd name="connsiteY5" fmla="*/ 6307509 h 6307509"/>
              <a:gd name="connsiteX0" fmla="*/ 0 w 7381301"/>
              <a:gd name="connsiteY0" fmla="*/ 6142269 h 6307522"/>
              <a:gd name="connsiteX1" fmla="*/ 1189823 w 7381301"/>
              <a:gd name="connsiteY1" fmla="*/ 2701 h 6307522"/>
              <a:gd name="connsiteX2" fmla="*/ 2886417 w 7381301"/>
              <a:gd name="connsiteY2" fmla="*/ 5373423 h 6307522"/>
              <a:gd name="connsiteX3" fmla="*/ 4206605 w 7381301"/>
              <a:gd name="connsiteY3" fmla="*/ 6199103 h 6307522"/>
              <a:gd name="connsiteX4" fmla="*/ 5187106 w 7381301"/>
              <a:gd name="connsiteY4" fmla="*/ 6050661 h 6307522"/>
              <a:gd name="connsiteX5" fmla="*/ 6024388 w 7381301"/>
              <a:gd name="connsiteY5" fmla="*/ 4269361 h 6307522"/>
              <a:gd name="connsiteX6" fmla="*/ 7381301 w 7381301"/>
              <a:gd name="connsiteY6" fmla="*/ 6307522 h 6307522"/>
              <a:gd name="connsiteX0" fmla="*/ 0 w 7381301"/>
              <a:gd name="connsiteY0" fmla="*/ 6142089 h 6307342"/>
              <a:gd name="connsiteX1" fmla="*/ 1189823 w 7381301"/>
              <a:gd name="connsiteY1" fmla="*/ 2521 h 6307342"/>
              <a:gd name="connsiteX2" fmla="*/ 2886417 w 7381301"/>
              <a:gd name="connsiteY2" fmla="*/ 5373243 h 6307342"/>
              <a:gd name="connsiteX3" fmla="*/ 4184571 w 7381301"/>
              <a:gd name="connsiteY3" fmla="*/ 4194961 h 6307342"/>
              <a:gd name="connsiteX4" fmla="*/ 5187106 w 7381301"/>
              <a:gd name="connsiteY4" fmla="*/ 6050481 h 6307342"/>
              <a:gd name="connsiteX5" fmla="*/ 6024388 w 7381301"/>
              <a:gd name="connsiteY5" fmla="*/ 4269181 h 6307342"/>
              <a:gd name="connsiteX6" fmla="*/ 7381301 w 7381301"/>
              <a:gd name="connsiteY6" fmla="*/ 6307342 h 6307342"/>
              <a:gd name="connsiteX0" fmla="*/ 0 w 7381301"/>
              <a:gd name="connsiteY0" fmla="*/ 6139778 h 6305031"/>
              <a:gd name="connsiteX1" fmla="*/ 1189823 w 7381301"/>
              <a:gd name="connsiteY1" fmla="*/ 210 h 6305031"/>
              <a:gd name="connsiteX2" fmla="*/ 2864383 w 7381301"/>
              <a:gd name="connsiteY2" fmla="*/ 5909036 h 6305031"/>
              <a:gd name="connsiteX3" fmla="*/ 4184571 w 7381301"/>
              <a:gd name="connsiteY3" fmla="*/ 4192650 h 6305031"/>
              <a:gd name="connsiteX4" fmla="*/ 5187106 w 7381301"/>
              <a:gd name="connsiteY4" fmla="*/ 6048170 h 6305031"/>
              <a:gd name="connsiteX5" fmla="*/ 6024388 w 7381301"/>
              <a:gd name="connsiteY5" fmla="*/ 4266870 h 6305031"/>
              <a:gd name="connsiteX6" fmla="*/ 7381301 w 7381301"/>
              <a:gd name="connsiteY6" fmla="*/ 6305031 h 6305031"/>
              <a:gd name="connsiteX0" fmla="*/ 0 w 7381301"/>
              <a:gd name="connsiteY0" fmla="*/ 6139778 h 6305031"/>
              <a:gd name="connsiteX1" fmla="*/ 1189823 w 7381301"/>
              <a:gd name="connsiteY1" fmla="*/ 210 h 6305031"/>
              <a:gd name="connsiteX2" fmla="*/ 2864383 w 7381301"/>
              <a:gd name="connsiteY2" fmla="*/ 5909036 h 6305031"/>
              <a:gd name="connsiteX3" fmla="*/ 4184571 w 7381301"/>
              <a:gd name="connsiteY3" fmla="*/ 4192650 h 6305031"/>
              <a:gd name="connsiteX4" fmla="*/ 5187106 w 7381301"/>
              <a:gd name="connsiteY4" fmla="*/ 6048170 h 6305031"/>
              <a:gd name="connsiteX5" fmla="*/ 6189641 w 7381301"/>
              <a:gd name="connsiteY5" fmla="*/ 4248315 h 6305031"/>
              <a:gd name="connsiteX6" fmla="*/ 7381301 w 7381301"/>
              <a:gd name="connsiteY6" fmla="*/ 6305031 h 6305031"/>
              <a:gd name="connsiteX0" fmla="*/ 0 w 7381301"/>
              <a:gd name="connsiteY0" fmla="*/ 6139778 h 6305031"/>
              <a:gd name="connsiteX1" fmla="*/ 1189823 w 7381301"/>
              <a:gd name="connsiteY1" fmla="*/ 210 h 6305031"/>
              <a:gd name="connsiteX2" fmla="*/ 2864383 w 7381301"/>
              <a:gd name="connsiteY2" fmla="*/ 5909036 h 6305031"/>
              <a:gd name="connsiteX3" fmla="*/ 4184571 w 7381301"/>
              <a:gd name="connsiteY3" fmla="*/ 4192650 h 6305031"/>
              <a:gd name="connsiteX4" fmla="*/ 5187106 w 7381301"/>
              <a:gd name="connsiteY4" fmla="*/ 6048170 h 6305031"/>
              <a:gd name="connsiteX5" fmla="*/ 6266759 w 7381301"/>
              <a:gd name="connsiteY5" fmla="*/ 1093929 h 6305031"/>
              <a:gd name="connsiteX6" fmla="*/ 7381301 w 7381301"/>
              <a:gd name="connsiteY6" fmla="*/ 6305031 h 6305031"/>
              <a:gd name="connsiteX0" fmla="*/ 0 w 7381301"/>
              <a:gd name="connsiteY0" fmla="*/ 6139759 h 6305012"/>
              <a:gd name="connsiteX1" fmla="*/ 1189823 w 7381301"/>
              <a:gd name="connsiteY1" fmla="*/ 191 h 6305012"/>
              <a:gd name="connsiteX2" fmla="*/ 2864383 w 7381301"/>
              <a:gd name="connsiteY2" fmla="*/ 5909017 h 6305012"/>
              <a:gd name="connsiteX3" fmla="*/ 4173554 w 7381301"/>
              <a:gd name="connsiteY3" fmla="*/ 1038245 h 6305012"/>
              <a:gd name="connsiteX4" fmla="*/ 5187106 w 7381301"/>
              <a:gd name="connsiteY4" fmla="*/ 6048151 h 6305012"/>
              <a:gd name="connsiteX5" fmla="*/ 6266759 w 7381301"/>
              <a:gd name="connsiteY5" fmla="*/ 1093910 h 6305012"/>
              <a:gd name="connsiteX6" fmla="*/ 7381301 w 7381301"/>
              <a:gd name="connsiteY6" fmla="*/ 6305012 h 6305012"/>
              <a:gd name="connsiteX0" fmla="*/ 0 w 7381301"/>
              <a:gd name="connsiteY0" fmla="*/ 6139584 h 6304837"/>
              <a:gd name="connsiteX1" fmla="*/ 1189823 w 7381301"/>
              <a:gd name="connsiteY1" fmla="*/ 16 h 6304837"/>
              <a:gd name="connsiteX2" fmla="*/ 2500827 w 7381301"/>
              <a:gd name="connsiteY2" fmla="*/ 6075839 h 6304837"/>
              <a:gd name="connsiteX3" fmla="*/ 4173554 w 7381301"/>
              <a:gd name="connsiteY3" fmla="*/ 1038070 h 6304837"/>
              <a:gd name="connsiteX4" fmla="*/ 5187106 w 7381301"/>
              <a:gd name="connsiteY4" fmla="*/ 6047976 h 6304837"/>
              <a:gd name="connsiteX5" fmla="*/ 6266759 w 7381301"/>
              <a:gd name="connsiteY5" fmla="*/ 1093735 h 6304837"/>
              <a:gd name="connsiteX6" fmla="*/ 7381301 w 7381301"/>
              <a:gd name="connsiteY6" fmla="*/ 6304837 h 6304837"/>
              <a:gd name="connsiteX0" fmla="*/ 0 w 7381301"/>
              <a:gd name="connsiteY0" fmla="*/ 6158138 h 6323391"/>
              <a:gd name="connsiteX1" fmla="*/ 1211857 w 7381301"/>
              <a:gd name="connsiteY1" fmla="*/ 14 h 6323391"/>
              <a:gd name="connsiteX2" fmla="*/ 2500827 w 7381301"/>
              <a:gd name="connsiteY2" fmla="*/ 6094393 h 6323391"/>
              <a:gd name="connsiteX3" fmla="*/ 4173554 w 7381301"/>
              <a:gd name="connsiteY3" fmla="*/ 1056624 h 6323391"/>
              <a:gd name="connsiteX4" fmla="*/ 5187106 w 7381301"/>
              <a:gd name="connsiteY4" fmla="*/ 6066530 h 6323391"/>
              <a:gd name="connsiteX5" fmla="*/ 6266759 w 7381301"/>
              <a:gd name="connsiteY5" fmla="*/ 1112289 h 6323391"/>
              <a:gd name="connsiteX6" fmla="*/ 7381301 w 7381301"/>
              <a:gd name="connsiteY6" fmla="*/ 6323391 h 6323391"/>
              <a:gd name="connsiteX0" fmla="*/ 0 w 7381301"/>
              <a:gd name="connsiteY0" fmla="*/ 6158140 h 6323393"/>
              <a:gd name="connsiteX1" fmla="*/ 1211857 w 7381301"/>
              <a:gd name="connsiteY1" fmla="*/ 16 h 6323393"/>
              <a:gd name="connsiteX2" fmla="*/ 2500827 w 7381301"/>
              <a:gd name="connsiteY2" fmla="*/ 6094395 h 6323393"/>
              <a:gd name="connsiteX3" fmla="*/ 3909149 w 7381301"/>
              <a:gd name="connsiteY3" fmla="*/ 3060590 h 6323393"/>
              <a:gd name="connsiteX4" fmla="*/ 5187106 w 7381301"/>
              <a:gd name="connsiteY4" fmla="*/ 6066532 h 6323393"/>
              <a:gd name="connsiteX5" fmla="*/ 6266759 w 7381301"/>
              <a:gd name="connsiteY5" fmla="*/ 1112291 h 6323393"/>
              <a:gd name="connsiteX6" fmla="*/ 7381301 w 7381301"/>
              <a:gd name="connsiteY6" fmla="*/ 6323393 h 6323393"/>
              <a:gd name="connsiteX0" fmla="*/ 0 w 7381301"/>
              <a:gd name="connsiteY0" fmla="*/ 6158140 h 6323393"/>
              <a:gd name="connsiteX1" fmla="*/ 1211857 w 7381301"/>
              <a:gd name="connsiteY1" fmla="*/ 16 h 6323393"/>
              <a:gd name="connsiteX2" fmla="*/ 2500827 w 7381301"/>
              <a:gd name="connsiteY2" fmla="*/ 6094395 h 6323393"/>
              <a:gd name="connsiteX3" fmla="*/ 3909149 w 7381301"/>
              <a:gd name="connsiteY3" fmla="*/ 3060590 h 6323393"/>
              <a:gd name="connsiteX4" fmla="*/ 5187106 w 7381301"/>
              <a:gd name="connsiteY4" fmla="*/ 6066532 h 6323393"/>
              <a:gd name="connsiteX5" fmla="*/ 6244726 w 7381301"/>
              <a:gd name="connsiteY5" fmla="*/ 3153364 h 6323393"/>
              <a:gd name="connsiteX6" fmla="*/ 7381301 w 7381301"/>
              <a:gd name="connsiteY6" fmla="*/ 6323393 h 6323393"/>
              <a:gd name="connsiteX0" fmla="*/ 0 w 7381301"/>
              <a:gd name="connsiteY0" fmla="*/ 6158140 h 6323393"/>
              <a:gd name="connsiteX1" fmla="*/ 1211857 w 7381301"/>
              <a:gd name="connsiteY1" fmla="*/ 16 h 6323393"/>
              <a:gd name="connsiteX2" fmla="*/ 2500827 w 7381301"/>
              <a:gd name="connsiteY2" fmla="*/ 6094395 h 6323393"/>
              <a:gd name="connsiteX3" fmla="*/ 3909149 w 7381301"/>
              <a:gd name="connsiteY3" fmla="*/ 3060590 h 6323393"/>
              <a:gd name="connsiteX4" fmla="*/ 5154055 w 7381301"/>
              <a:gd name="connsiteY4" fmla="*/ 6103643 h 6323393"/>
              <a:gd name="connsiteX5" fmla="*/ 6244726 w 7381301"/>
              <a:gd name="connsiteY5" fmla="*/ 3153364 h 6323393"/>
              <a:gd name="connsiteX6" fmla="*/ 7381301 w 7381301"/>
              <a:gd name="connsiteY6" fmla="*/ 6323393 h 6323393"/>
              <a:gd name="connsiteX0" fmla="*/ 0 w 7381301"/>
              <a:gd name="connsiteY0" fmla="*/ 6158140 h 6323393"/>
              <a:gd name="connsiteX1" fmla="*/ 1211857 w 7381301"/>
              <a:gd name="connsiteY1" fmla="*/ 16 h 6323393"/>
              <a:gd name="connsiteX2" fmla="*/ 2500827 w 7381301"/>
              <a:gd name="connsiteY2" fmla="*/ 6094395 h 6323393"/>
              <a:gd name="connsiteX3" fmla="*/ 3909149 w 7381301"/>
              <a:gd name="connsiteY3" fmla="*/ 3060590 h 6323393"/>
              <a:gd name="connsiteX4" fmla="*/ 5154055 w 7381301"/>
              <a:gd name="connsiteY4" fmla="*/ 6103643 h 6323393"/>
              <a:gd name="connsiteX5" fmla="*/ 6244726 w 7381301"/>
              <a:gd name="connsiteY5" fmla="*/ 3153364 h 6323393"/>
              <a:gd name="connsiteX6" fmla="*/ 7381301 w 7381301"/>
              <a:gd name="connsiteY6"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909149 w 7634689"/>
              <a:gd name="connsiteY3" fmla="*/ 3060590 h 6323393"/>
              <a:gd name="connsiteX4" fmla="*/ 5154055 w 7634689"/>
              <a:gd name="connsiteY4" fmla="*/ 6103643 h 6323393"/>
              <a:gd name="connsiteX5" fmla="*/ 6244726 w 7634689"/>
              <a:gd name="connsiteY5" fmla="*/ 3153364 h 6323393"/>
              <a:gd name="connsiteX6" fmla="*/ 7634689 w 7634689"/>
              <a:gd name="connsiteY6"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909149 w 7634689"/>
              <a:gd name="connsiteY3" fmla="*/ 3060590 h 6323393"/>
              <a:gd name="connsiteX4" fmla="*/ 5154055 w 7634689"/>
              <a:gd name="connsiteY4" fmla="*/ 6103643 h 6323393"/>
              <a:gd name="connsiteX5" fmla="*/ 6244726 w 7634689"/>
              <a:gd name="connsiteY5" fmla="*/ 3153364 h 6323393"/>
              <a:gd name="connsiteX6" fmla="*/ 7115058 w 7634689"/>
              <a:gd name="connsiteY6" fmla="*/ 5250103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909149 w 7634689"/>
              <a:gd name="connsiteY3" fmla="*/ 3060590 h 6323393"/>
              <a:gd name="connsiteX4" fmla="*/ 5154055 w 7634689"/>
              <a:gd name="connsiteY4" fmla="*/ 6103643 h 6323393"/>
              <a:gd name="connsiteX5" fmla="*/ 6244726 w 7634689"/>
              <a:gd name="connsiteY5" fmla="*/ 3153364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909149 w 7634689"/>
              <a:gd name="connsiteY3" fmla="*/ 3060590 h 6323393"/>
              <a:gd name="connsiteX4" fmla="*/ 5154055 w 7634689"/>
              <a:gd name="connsiteY4" fmla="*/ 6103643 h 6323393"/>
              <a:gd name="connsiteX5" fmla="*/ 5748967 w 7634689"/>
              <a:gd name="connsiteY5" fmla="*/ 3097697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909149 w 7634689"/>
              <a:gd name="connsiteY3" fmla="*/ 3060590 h 6323393"/>
              <a:gd name="connsiteX4" fmla="*/ 4757448 w 7634689"/>
              <a:gd name="connsiteY4" fmla="*/ 6085088 h 6323393"/>
              <a:gd name="connsiteX5" fmla="*/ 5748967 w 7634689"/>
              <a:gd name="connsiteY5" fmla="*/ 3097697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757448 w 7634689"/>
              <a:gd name="connsiteY4" fmla="*/ 6085088 h 6323393"/>
              <a:gd name="connsiteX5" fmla="*/ 5748967 w 7634689"/>
              <a:gd name="connsiteY5" fmla="*/ 3097697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757448 w 7634689"/>
              <a:gd name="connsiteY4" fmla="*/ 6085088 h 6323393"/>
              <a:gd name="connsiteX5" fmla="*/ 5275242 w 7634689"/>
              <a:gd name="connsiteY5" fmla="*/ 3060586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393891 w 7634689"/>
              <a:gd name="connsiteY4" fmla="*/ 6010868 h 6323393"/>
              <a:gd name="connsiteX5" fmla="*/ 5275242 w 7634689"/>
              <a:gd name="connsiteY5" fmla="*/ 3060586 h 6323393"/>
              <a:gd name="connsiteX6" fmla="*/ 6817603 w 7634689"/>
              <a:gd name="connsiteY6" fmla="*/ 5918090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393891 w 7634689"/>
              <a:gd name="connsiteY4" fmla="*/ 6010868 h 6323393"/>
              <a:gd name="connsiteX5" fmla="*/ 5275242 w 7634689"/>
              <a:gd name="connsiteY5" fmla="*/ 3060586 h 6323393"/>
              <a:gd name="connsiteX6" fmla="*/ 5892186 w 7634689"/>
              <a:gd name="connsiteY6" fmla="*/ 5825315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393891 w 7634689"/>
              <a:gd name="connsiteY4" fmla="*/ 6010868 h 6323393"/>
              <a:gd name="connsiteX5" fmla="*/ 5253208 w 7634689"/>
              <a:gd name="connsiteY5" fmla="*/ 3097697 h 6323393"/>
              <a:gd name="connsiteX6" fmla="*/ 5892186 w 7634689"/>
              <a:gd name="connsiteY6" fmla="*/ 5825315 h 6323393"/>
              <a:gd name="connsiteX7" fmla="*/ 7634689 w 7634689"/>
              <a:gd name="connsiteY7" fmla="*/ 6323393 h 6323393"/>
              <a:gd name="connsiteX0" fmla="*/ 0 w 7634689"/>
              <a:gd name="connsiteY0" fmla="*/ 6158140 h 6323393"/>
              <a:gd name="connsiteX1" fmla="*/ 1211857 w 7634689"/>
              <a:gd name="connsiteY1" fmla="*/ 16 h 6323393"/>
              <a:gd name="connsiteX2" fmla="*/ 2500827 w 7634689"/>
              <a:gd name="connsiteY2" fmla="*/ 6094395 h 6323393"/>
              <a:gd name="connsiteX3" fmla="*/ 3545593 w 7634689"/>
              <a:gd name="connsiteY3" fmla="*/ 3042034 h 6323393"/>
              <a:gd name="connsiteX4" fmla="*/ 4393891 w 7634689"/>
              <a:gd name="connsiteY4" fmla="*/ 6010868 h 6323393"/>
              <a:gd name="connsiteX5" fmla="*/ 5253208 w 7634689"/>
              <a:gd name="connsiteY5" fmla="*/ 2132826 h 6323393"/>
              <a:gd name="connsiteX6" fmla="*/ 5892186 w 7634689"/>
              <a:gd name="connsiteY6" fmla="*/ 5825315 h 6323393"/>
              <a:gd name="connsiteX7" fmla="*/ 7634689 w 7634689"/>
              <a:gd name="connsiteY7" fmla="*/ 6323393 h 6323393"/>
              <a:gd name="connsiteX0" fmla="*/ 0 w 7656722"/>
              <a:gd name="connsiteY0" fmla="*/ 3557282 h 6357375"/>
              <a:gd name="connsiteX1" fmla="*/ 1233890 w 7656722"/>
              <a:gd name="connsiteY1" fmla="*/ 33998 h 6357375"/>
              <a:gd name="connsiteX2" fmla="*/ 2522860 w 7656722"/>
              <a:gd name="connsiteY2" fmla="*/ 6128377 h 6357375"/>
              <a:gd name="connsiteX3" fmla="*/ 3567626 w 7656722"/>
              <a:gd name="connsiteY3" fmla="*/ 3076016 h 6357375"/>
              <a:gd name="connsiteX4" fmla="*/ 4415924 w 7656722"/>
              <a:gd name="connsiteY4" fmla="*/ 6044850 h 6357375"/>
              <a:gd name="connsiteX5" fmla="*/ 5275241 w 7656722"/>
              <a:gd name="connsiteY5" fmla="*/ 2166808 h 6357375"/>
              <a:gd name="connsiteX6" fmla="*/ 5914219 w 7656722"/>
              <a:gd name="connsiteY6" fmla="*/ 5859297 h 6357375"/>
              <a:gd name="connsiteX7" fmla="*/ 7656722 w 7656722"/>
              <a:gd name="connsiteY7" fmla="*/ 6357375 h 6357375"/>
              <a:gd name="connsiteX0" fmla="*/ 0 w 7656722"/>
              <a:gd name="connsiteY0" fmla="*/ 3557282 h 6357375"/>
              <a:gd name="connsiteX1" fmla="*/ 1410160 w 7656722"/>
              <a:gd name="connsiteY1" fmla="*/ 33998 h 6357375"/>
              <a:gd name="connsiteX2" fmla="*/ 2522860 w 7656722"/>
              <a:gd name="connsiteY2" fmla="*/ 6128377 h 6357375"/>
              <a:gd name="connsiteX3" fmla="*/ 3567626 w 7656722"/>
              <a:gd name="connsiteY3" fmla="*/ 3076016 h 6357375"/>
              <a:gd name="connsiteX4" fmla="*/ 4415924 w 7656722"/>
              <a:gd name="connsiteY4" fmla="*/ 6044850 h 6357375"/>
              <a:gd name="connsiteX5" fmla="*/ 5275241 w 7656722"/>
              <a:gd name="connsiteY5" fmla="*/ 2166808 h 6357375"/>
              <a:gd name="connsiteX6" fmla="*/ 5914219 w 7656722"/>
              <a:gd name="connsiteY6" fmla="*/ 5859297 h 6357375"/>
              <a:gd name="connsiteX7" fmla="*/ 7656722 w 7656722"/>
              <a:gd name="connsiteY7" fmla="*/ 6357375 h 6357375"/>
              <a:gd name="connsiteX0" fmla="*/ 0 w 7414351"/>
              <a:gd name="connsiteY0" fmla="*/ 2238805 h 6430539"/>
              <a:gd name="connsiteX1" fmla="*/ 1167789 w 7414351"/>
              <a:gd name="connsiteY1" fmla="*/ 107162 h 6430539"/>
              <a:gd name="connsiteX2" fmla="*/ 2280489 w 7414351"/>
              <a:gd name="connsiteY2" fmla="*/ 6201541 h 6430539"/>
              <a:gd name="connsiteX3" fmla="*/ 3325255 w 7414351"/>
              <a:gd name="connsiteY3" fmla="*/ 3149180 h 6430539"/>
              <a:gd name="connsiteX4" fmla="*/ 4173553 w 7414351"/>
              <a:gd name="connsiteY4" fmla="*/ 6118014 h 6430539"/>
              <a:gd name="connsiteX5" fmla="*/ 5032870 w 7414351"/>
              <a:gd name="connsiteY5" fmla="*/ 2239972 h 6430539"/>
              <a:gd name="connsiteX6" fmla="*/ 5671848 w 7414351"/>
              <a:gd name="connsiteY6" fmla="*/ 5932461 h 6430539"/>
              <a:gd name="connsiteX7" fmla="*/ 7414351 w 7414351"/>
              <a:gd name="connsiteY7" fmla="*/ 6430539 h 6430539"/>
              <a:gd name="connsiteX0" fmla="*/ 0 w 7414351"/>
              <a:gd name="connsiteY0" fmla="*/ 2350673 h 6542407"/>
              <a:gd name="connsiteX1" fmla="*/ 571038 w 7414351"/>
              <a:gd name="connsiteY1" fmla="*/ 1442633 h 6542407"/>
              <a:gd name="connsiteX2" fmla="*/ 1167789 w 7414351"/>
              <a:gd name="connsiteY2" fmla="*/ 219030 h 6542407"/>
              <a:gd name="connsiteX3" fmla="*/ 2280489 w 7414351"/>
              <a:gd name="connsiteY3" fmla="*/ 6313409 h 6542407"/>
              <a:gd name="connsiteX4" fmla="*/ 3325255 w 7414351"/>
              <a:gd name="connsiteY4" fmla="*/ 3261048 h 6542407"/>
              <a:gd name="connsiteX5" fmla="*/ 4173553 w 7414351"/>
              <a:gd name="connsiteY5" fmla="*/ 6229882 h 6542407"/>
              <a:gd name="connsiteX6" fmla="*/ 5032870 w 7414351"/>
              <a:gd name="connsiteY6" fmla="*/ 2351840 h 6542407"/>
              <a:gd name="connsiteX7" fmla="*/ 5671848 w 7414351"/>
              <a:gd name="connsiteY7" fmla="*/ 6044329 h 6542407"/>
              <a:gd name="connsiteX8" fmla="*/ 7414351 w 7414351"/>
              <a:gd name="connsiteY8" fmla="*/ 6542407 h 6542407"/>
              <a:gd name="connsiteX0" fmla="*/ 0 w 7414351"/>
              <a:gd name="connsiteY0" fmla="*/ 2231091 h 6422825"/>
              <a:gd name="connsiteX1" fmla="*/ 438835 w 7414351"/>
              <a:gd name="connsiteY1" fmla="*/ 2399254 h 6422825"/>
              <a:gd name="connsiteX2" fmla="*/ 1167789 w 7414351"/>
              <a:gd name="connsiteY2" fmla="*/ 99448 h 6422825"/>
              <a:gd name="connsiteX3" fmla="*/ 2280489 w 7414351"/>
              <a:gd name="connsiteY3" fmla="*/ 6193827 h 6422825"/>
              <a:gd name="connsiteX4" fmla="*/ 3325255 w 7414351"/>
              <a:gd name="connsiteY4" fmla="*/ 3141466 h 6422825"/>
              <a:gd name="connsiteX5" fmla="*/ 4173553 w 7414351"/>
              <a:gd name="connsiteY5" fmla="*/ 6110300 h 6422825"/>
              <a:gd name="connsiteX6" fmla="*/ 5032870 w 7414351"/>
              <a:gd name="connsiteY6" fmla="*/ 2232258 h 6422825"/>
              <a:gd name="connsiteX7" fmla="*/ 5671848 w 7414351"/>
              <a:gd name="connsiteY7" fmla="*/ 5924747 h 6422825"/>
              <a:gd name="connsiteX8" fmla="*/ 7414351 w 7414351"/>
              <a:gd name="connsiteY8" fmla="*/ 6422825 h 6422825"/>
              <a:gd name="connsiteX0" fmla="*/ 0 w 7987228"/>
              <a:gd name="connsiteY0" fmla="*/ 190018 h 6422825"/>
              <a:gd name="connsiteX1" fmla="*/ 1011712 w 7987228"/>
              <a:gd name="connsiteY1" fmla="*/ 2399254 h 6422825"/>
              <a:gd name="connsiteX2" fmla="*/ 1740666 w 7987228"/>
              <a:gd name="connsiteY2" fmla="*/ 99448 h 6422825"/>
              <a:gd name="connsiteX3" fmla="*/ 2853366 w 7987228"/>
              <a:gd name="connsiteY3" fmla="*/ 6193827 h 6422825"/>
              <a:gd name="connsiteX4" fmla="*/ 3898132 w 7987228"/>
              <a:gd name="connsiteY4" fmla="*/ 3141466 h 6422825"/>
              <a:gd name="connsiteX5" fmla="*/ 4746430 w 7987228"/>
              <a:gd name="connsiteY5" fmla="*/ 6110300 h 6422825"/>
              <a:gd name="connsiteX6" fmla="*/ 5605747 w 7987228"/>
              <a:gd name="connsiteY6" fmla="*/ 2232258 h 6422825"/>
              <a:gd name="connsiteX7" fmla="*/ 6244725 w 7987228"/>
              <a:gd name="connsiteY7" fmla="*/ 5924747 h 6422825"/>
              <a:gd name="connsiteX8" fmla="*/ 7987228 w 7987228"/>
              <a:gd name="connsiteY8" fmla="*/ 6422825 h 6422825"/>
              <a:gd name="connsiteX0" fmla="*/ 0 w 7766891"/>
              <a:gd name="connsiteY0" fmla="*/ 987892 h 6422825"/>
              <a:gd name="connsiteX1" fmla="*/ 791375 w 7766891"/>
              <a:gd name="connsiteY1" fmla="*/ 2399254 h 6422825"/>
              <a:gd name="connsiteX2" fmla="*/ 1520329 w 7766891"/>
              <a:gd name="connsiteY2" fmla="*/ 99448 h 6422825"/>
              <a:gd name="connsiteX3" fmla="*/ 2633029 w 7766891"/>
              <a:gd name="connsiteY3" fmla="*/ 6193827 h 6422825"/>
              <a:gd name="connsiteX4" fmla="*/ 3677795 w 7766891"/>
              <a:gd name="connsiteY4" fmla="*/ 3141466 h 6422825"/>
              <a:gd name="connsiteX5" fmla="*/ 4526093 w 7766891"/>
              <a:gd name="connsiteY5" fmla="*/ 6110300 h 6422825"/>
              <a:gd name="connsiteX6" fmla="*/ 5385410 w 7766891"/>
              <a:gd name="connsiteY6" fmla="*/ 2232258 h 6422825"/>
              <a:gd name="connsiteX7" fmla="*/ 6024388 w 7766891"/>
              <a:gd name="connsiteY7" fmla="*/ 5924747 h 6422825"/>
              <a:gd name="connsiteX8" fmla="*/ 7766891 w 7766891"/>
              <a:gd name="connsiteY8" fmla="*/ 6422825 h 6422825"/>
              <a:gd name="connsiteX0" fmla="*/ 0 w 7766891"/>
              <a:gd name="connsiteY0" fmla="*/ 987892 h 6422825"/>
              <a:gd name="connsiteX1" fmla="*/ 791375 w 7766891"/>
              <a:gd name="connsiteY1" fmla="*/ 2399254 h 6422825"/>
              <a:gd name="connsiteX2" fmla="*/ 1520329 w 7766891"/>
              <a:gd name="connsiteY2" fmla="*/ 99448 h 6422825"/>
              <a:gd name="connsiteX3" fmla="*/ 2633029 w 7766891"/>
              <a:gd name="connsiteY3" fmla="*/ 6193827 h 6422825"/>
              <a:gd name="connsiteX4" fmla="*/ 3677795 w 7766891"/>
              <a:gd name="connsiteY4" fmla="*/ 3141466 h 6422825"/>
              <a:gd name="connsiteX5" fmla="*/ 4526093 w 7766891"/>
              <a:gd name="connsiteY5" fmla="*/ 6110300 h 6422825"/>
              <a:gd name="connsiteX6" fmla="*/ 6024388 w 7766891"/>
              <a:gd name="connsiteY6" fmla="*/ 5924747 h 6422825"/>
              <a:gd name="connsiteX7" fmla="*/ 7766891 w 7766891"/>
              <a:gd name="connsiteY7" fmla="*/ 6422825 h 6422825"/>
              <a:gd name="connsiteX0" fmla="*/ 0 w 7766891"/>
              <a:gd name="connsiteY0" fmla="*/ 987892 h 6627740"/>
              <a:gd name="connsiteX1" fmla="*/ 791375 w 7766891"/>
              <a:gd name="connsiteY1" fmla="*/ 2399254 h 6627740"/>
              <a:gd name="connsiteX2" fmla="*/ 1520329 w 7766891"/>
              <a:gd name="connsiteY2" fmla="*/ 99448 h 6627740"/>
              <a:gd name="connsiteX3" fmla="*/ 2633029 w 7766891"/>
              <a:gd name="connsiteY3" fmla="*/ 6193827 h 6627740"/>
              <a:gd name="connsiteX4" fmla="*/ 4526093 w 7766891"/>
              <a:gd name="connsiteY4" fmla="*/ 6110300 h 6627740"/>
              <a:gd name="connsiteX5" fmla="*/ 6024388 w 7766891"/>
              <a:gd name="connsiteY5" fmla="*/ 5924747 h 6627740"/>
              <a:gd name="connsiteX6" fmla="*/ 7766891 w 7766891"/>
              <a:gd name="connsiteY6" fmla="*/ 6422825 h 6627740"/>
              <a:gd name="connsiteX0" fmla="*/ 0 w 7766891"/>
              <a:gd name="connsiteY0" fmla="*/ 987892 h 6665326"/>
              <a:gd name="connsiteX1" fmla="*/ 791375 w 7766891"/>
              <a:gd name="connsiteY1" fmla="*/ 2399254 h 6665326"/>
              <a:gd name="connsiteX2" fmla="*/ 1520329 w 7766891"/>
              <a:gd name="connsiteY2" fmla="*/ 99448 h 6665326"/>
              <a:gd name="connsiteX3" fmla="*/ 2633029 w 7766891"/>
              <a:gd name="connsiteY3" fmla="*/ 6193827 h 6665326"/>
              <a:gd name="connsiteX4" fmla="*/ 4526093 w 7766891"/>
              <a:gd name="connsiteY4" fmla="*/ 6110300 h 6665326"/>
              <a:gd name="connsiteX5" fmla="*/ 6387944 w 7766891"/>
              <a:gd name="connsiteY5" fmla="*/ 4922765 h 6665326"/>
              <a:gd name="connsiteX6" fmla="*/ 7766891 w 7766891"/>
              <a:gd name="connsiteY6" fmla="*/ 6422825 h 6665326"/>
              <a:gd name="connsiteX0" fmla="*/ 0 w 7766891"/>
              <a:gd name="connsiteY0" fmla="*/ 987892 h 6665324"/>
              <a:gd name="connsiteX1" fmla="*/ 791375 w 7766891"/>
              <a:gd name="connsiteY1" fmla="*/ 2399254 h 6665324"/>
              <a:gd name="connsiteX2" fmla="*/ 1520329 w 7766891"/>
              <a:gd name="connsiteY2" fmla="*/ 99448 h 6665324"/>
              <a:gd name="connsiteX3" fmla="*/ 2633029 w 7766891"/>
              <a:gd name="connsiteY3" fmla="*/ 6193827 h 6665324"/>
              <a:gd name="connsiteX4" fmla="*/ 4526093 w 7766891"/>
              <a:gd name="connsiteY4" fmla="*/ 6110300 h 6665324"/>
              <a:gd name="connsiteX5" fmla="*/ 6387944 w 7766891"/>
              <a:gd name="connsiteY5" fmla="*/ 4922765 h 6665324"/>
              <a:gd name="connsiteX6" fmla="*/ 7766891 w 7766891"/>
              <a:gd name="connsiteY6" fmla="*/ 6422825 h 6665324"/>
              <a:gd name="connsiteX0" fmla="*/ 0 w 7766891"/>
              <a:gd name="connsiteY0" fmla="*/ 987892 h 6610704"/>
              <a:gd name="connsiteX1" fmla="*/ 791375 w 7766891"/>
              <a:gd name="connsiteY1" fmla="*/ 2399254 h 6610704"/>
              <a:gd name="connsiteX2" fmla="*/ 1520329 w 7766891"/>
              <a:gd name="connsiteY2" fmla="*/ 99448 h 6610704"/>
              <a:gd name="connsiteX3" fmla="*/ 2633029 w 7766891"/>
              <a:gd name="connsiteY3" fmla="*/ 6193827 h 6610704"/>
              <a:gd name="connsiteX4" fmla="*/ 4526093 w 7766891"/>
              <a:gd name="connsiteY4" fmla="*/ 6110300 h 6610704"/>
              <a:gd name="connsiteX5" fmla="*/ 7766891 w 7766891"/>
              <a:gd name="connsiteY5" fmla="*/ 6422825 h 6610704"/>
              <a:gd name="connsiteX0" fmla="*/ 0 w 7766891"/>
              <a:gd name="connsiteY0" fmla="*/ 987892 h 6540033"/>
              <a:gd name="connsiteX1" fmla="*/ 791375 w 7766891"/>
              <a:gd name="connsiteY1" fmla="*/ 2399254 h 6540033"/>
              <a:gd name="connsiteX2" fmla="*/ 1520329 w 7766891"/>
              <a:gd name="connsiteY2" fmla="*/ 99448 h 6540033"/>
              <a:gd name="connsiteX3" fmla="*/ 2633029 w 7766891"/>
              <a:gd name="connsiteY3" fmla="*/ 6193827 h 6540033"/>
              <a:gd name="connsiteX4" fmla="*/ 5837100 w 7766891"/>
              <a:gd name="connsiteY4" fmla="*/ 5850527 h 6540033"/>
              <a:gd name="connsiteX5" fmla="*/ 7766891 w 7766891"/>
              <a:gd name="connsiteY5" fmla="*/ 6422825 h 6540033"/>
              <a:gd name="connsiteX0" fmla="*/ 0 w 7766891"/>
              <a:gd name="connsiteY0" fmla="*/ 973823 h 6408757"/>
              <a:gd name="connsiteX1" fmla="*/ 791375 w 7766891"/>
              <a:gd name="connsiteY1" fmla="*/ 2385185 h 6408757"/>
              <a:gd name="connsiteX2" fmla="*/ 1520329 w 7766891"/>
              <a:gd name="connsiteY2" fmla="*/ 85379 h 6408757"/>
              <a:gd name="connsiteX3" fmla="*/ 2577945 w 7766891"/>
              <a:gd name="connsiteY3" fmla="*/ 5845764 h 6408757"/>
              <a:gd name="connsiteX4" fmla="*/ 5837100 w 7766891"/>
              <a:gd name="connsiteY4" fmla="*/ 5836458 h 6408757"/>
              <a:gd name="connsiteX5" fmla="*/ 7766891 w 7766891"/>
              <a:gd name="connsiteY5" fmla="*/ 6408756 h 6408757"/>
              <a:gd name="connsiteX0" fmla="*/ 0 w 7766891"/>
              <a:gd name="connsiteY0" fmla="*/ 973823 h 6408755"/>
              <a:gd name="connsiteX1" fmla="*/ 791375 w 7766891"/>
              <a:gd name="connsiteY1" fmla="*/ 2385185 h 6408755"/>
              <a:gd name="connsiteX2" fmla="*/ 1520329 w 7766891"/>
              <a:gd name="connsiteY2" fmla="*/ 85379 h 6408755"/>
              <a:gd name="connsiteX3" fmla="*/ 2577945 w 7766891"/>
              <a:gd name="connsiteY3" fmla="*/ 5845764 h 6408755"/>
              <a:gd name="connsiteX4" fmla="*/ 5815066 w 7766891"/>
              <a:gd name="connsiteY4" fmla="*/ 5780792 h 6408755"/>
              <a:gd name="connsiteX5" fmla="*/ 7766891 w 7766891"/>
              <a:gd name="connsiteY5" fmla="*/ 6408756 h 6408755"/>
              <a:gd name="connsiteX0" fmla="*/ 0 w 7766891"/>
              <a:gd name="connsiteY0" fmla="*/ 1125972 h 6560906"/>
              <a:gd name="connsiteX1" fmla="*/ 1520329 w 7766891"/>
              <a:gd name="connsiteY1" fmla="*/ 237528 h 6560906"/>
              <a:gd name="connsiteX2" fmla="*/ 2577945 w 7766891"/>
              <a:gd name="connsiteY2" fmla="*/ 5997913 h 6560906"/>
              <a:gd name="connsiteX3" fmla="*/ 5815066 w 7766891"/>
              <a:gd name="connsiteY3" fmla="*/ 5932941 h 6560906"/>
              <a:gd name="connsiteX4" fmla="*/ 7766891 w 7766891"/>
              <a:gd name="connsiteY4" fmla="*/ 6560905 h 6560906"/>
              <a:gd name="connsiteX0" fmla="*/ 0 w 7766891"/>
              <a:gd name="connsiteY0" fmla="*/ 969557 h 6404489"/>
              <a:gd name="connsiteX1" fmla="*/ 958436 w 7766891"/>
              <a:gd name="connsiteY1" fmla="*/ 259385 h 6404489"/>
              <a:gd name="connsiteX2" fmla="*/ 2577945 w 7766891"/>
              <a:gd name="connsiteY2" fmla="*/ 5841498 h 6404489"/>
              <a:gd name="connsiteX3" fmla="*/ 5815066 w 7766891"/>
              <a:gd name="connsiteY3" fmla="*/ 5776526 h 6404489"/>
              <a:gd name="connsiteX4" fmla="*/ 7766891 w 7766891"/>
              <a:gd name="connsiteY4" fmla="*/ 6404490 h 6404489"/>
              <a:gd name="connsiteX0" fmla="*/ 0 w 7766891"/>
              <a:gd name="connsiteY0" fmla="*/ 784356 h 6219290"/>
              <a:gd name="connsiteX1" fmla="*/ 898659 w 7766891"/>
              <a:gd name="connsiteY1" fmla="*/ 292072 h 6219290"/>
              <a:gd name="connsiteX2" fmla="*/ 2577945 w 7766891"/>
              <a:gd name="connsiteY2" fmla="*/ 5656297 h 6219290"/>
              <a:gd name="connsiteX3" fmla="*/ 5815066 w 7766891"/>
              <a:gd name="connsiteY3" fmla="*/ 5591325 h 6219290"/>
              <a:gd name="connsiteX4" fmla="*/ 7766891 w 7766891"/>
              <a:gd name="connsiteY4" fmla="*/ 6219289 h 6219290"/>
              <a:gd name="connsiteX0" fmla="*/ 0 w 7838623"/>
              <a:gd name="connsiteY0" fmla="*/ 464701 h 6355216"/>
              <a:gd name="connsiteX1" fmla="*/ 970391 w 7838623"/>
              <a:gd name="connsiteY1" fmla="*/ 428000 h 6355216"/>
              <a:gd name="connsiteX2" fmla="*/ 2649677 w 7838623"/>
              <a:gd name="connsiteY2" fmla="*/ 5792225 h 6355216"/>
              <a:gd name="connsiteX3" fmla="*/ 5886798 w 7838623"/>
              <a:gd name="connsiteY3" fmla="*/ 5727253 h 6355216"/>
              <a:gd name="connsiteX4" fmla="*/ 7838623 w 7838623"/>
              <a:gd name="connsiteY4" fmla="*/ 6355217 h 6355216"/>
              <a:gd name="connsiteX0" fmla="*/ 0 w 7838623"/>
              <a:gd name="connsiteY0" fmla="*/ 445644 h 6336161"/>
              <a:gd name="connsiteX1" fmla="*/ 970391 w 7838623"/>
              <a:gd name="connsiteY1" fmla="*/ 408943 h 6336161"/>
              <a:gd name="connsiteX2" fmla="*/ 2649677 w 7838623"/>
              <a:gd name="connsiteY2" fmla="*/ 5773168 h 6336161"/>
              <a:gd name="connsiteX3" fmla="*/ 5886798 w 7838623"/>
              <a:gd name="connsiteY3" fmla="*/ 5708196 h 6336161"/>
              <a:gd name="connsiteX4" fmla="*/ 7838623 w 7838623"/>
              <a:gd name="connsiteY4" fmla="*/ 6336160 h 6336161"/>
              <a:gd name="connsiteX0" fmla="*/ 0 w 7838623"/>
              <a:gd name="connsiteY0" fmla="*/ 403122 h 6293637"/>
              <a:gd name="connsiteX1" fmla="*/ 1066033 w 7838623"/>
              <a:gd name="connsiteY1" fmla="*/ 425843 h 6293637"/>
              <a:gd name="connsiteX2" fmla="*/ 2649677 w 7838623"/>
              <a:gd name="connsiteY2" fmla="*/ 5730646 h 6293637"/>
              <a:gd name="connsiteX3" fmla="*/ 5886798 w 7838623"/>
              <a:gd name="connsiteY3" fmla="*/ 5665674 h 6293637"/>
              <a:gd name="connsiteX4" fmla="*/ 7838623 w 7838623"/>
              <a:gd name="connsiteY4" fmla="*/ 6293638 h 6293637"/>
              <a:gd name="connsiteX0" fmla="*/ 0 w 7838623"/>
              <a:gd name="connsiteY0" fmla="*/ 368089 h 6258606"/>
              <a:gd name="connsiteX1" fmla="*/ 1066033 w 7838623"/>
              <a:gd name="connsiteY1" fmla="*/ 390810 h 6258606"/>
              <a:gd name="connsiteX2" fmla="*/ 2649677 w 7838623"/>
              <a:gd name="connsiteY2" fmla="*/ 5695613 h 6258606"/>
              <a:gd name="connsiteX3" fmla="*/ 5886798 w 7838623"/>
              <a:gd name="connsiteY3" fmla="*/ 5630641 h 6258606"/>
              <a:gd name="connsiteX4" fmla="*/ 7838623 w 7838623"/>
              <a:gd name="connsiteY4" fmla="*/ 6258605 h 6258606"/>
              <a:gd name="connsiteX0" fmla="*/ 0 w 7838623"/>
              <a:gd name="connsiteY0" fmla="*/ 134537 h 6025053"/>
              <a:gd name="connsiteX1" fmla="*/ 1066033 w 7838623"/>
              <a:gd name="connsiteY1" fmla="*/ 157258 h 6025053"/>
              <a:gd name="connsiteX2" fmla="*/ 2649677 w 7838623"/>
              <a:gd name="connsiteY2" fmla="*/ 5462061 h 6025053"/>
              <a:gd name="connsiteX3" fmla="*/ 5886798 w 7838623"/>
              <a:gd name="connsiteY3" fmla="*/ 5397089 h 6025053"/>
              <a:gd name="connsiteX4" fmla="*/ 7838623 w 7838623"/>
              <a:gd name="connsiteY4" fmla="*/ 6025053 h 6025053"/>
              <a:gd name="connsiteX0" fmla="*/ 0 w 7838623"/>
              <a:gd name="connsiteY0" fmla="*/ 106848 h 5997364"/>
              <a:gd name="connsiteX1" fmla="*/ 1066033 w 7838623"/>
              <a:gd name="connsiteY1" fmla="*/ 129569 h 5997364"/>
              <a:gd name="connsiteX2" fmla="*/ 2649677 w 7838623"/>
              <a:gd name="connsiteY2" fmla="*/ 5434372 h 5997364"/>
              <a:gd name="connsiteX3" fmla="*/ 5886798 w 7838623"/>
              <a:gd name="connsiteY3" fmla="*/ 5369400 h 5997364"/>
              <a:gd name="connsiteX4" fmla="*/ 7838623 w 7838623"/>
              <a:gd name="connsiteY4" fmla="*/ 5997364 h 5997364"/>
              <a:gd name="connsiteX0" fmla="*/ 0 w 7838623"/>
              <a:gd name="connsiteY0" fmla="*/ 106848 h 6039677"/>
              <a:gd name="connsiteX1" fmla="*/ 1066033 w 7838623"/>
              <a:gd name="connsiteY1" fmla="*/ 129569 h 6039677"/>
              <a:gd name="connsiteX2" fmla="*/ 2649677 w 7838623"/>
              <a:gd name="connsiteY2" fmla="*/ 5434372 h 6039677"/>
              <a:gd name="connsiteX3" fmla="*/ 5719426 w 7838623"/>
              <a:gd name="connsiteY3" fmla="*/ 5983446 h 6039677"/>
              <a:gd name="connsiteX4" fmla="*/ 7838623 w 7838623"/>
              <a:gd name="connsiteY4" fmla="*/ 5997364 h 6039677"/>
              <a:gd name="connsiteX0" fmla="*/ 0 w 7838623"/>
              <a:gd name="connsiteY0" fmla="*/ 106848 h 6038726"/>
              <a:gd name="connsiteX1" fmla="*/ 1066033 w 7838623"/>
              <a:gd name="connsiteY1" fmla="*/ 129569 h 6038726"/>
              <a:gd name="connsiteX2" fmla="*/ 2649677 w 7838623"/>
              <a:gd name="connsiteY2" fmla="*/ 5434372 h 6038726"/>
              <a:gd name="connsiteX3" fmla="*/ 7838623 w 7838623"/>
              <a:gd name="connsiteY3" fmla="*/ 5997364 h 6038726"/>
              <a:gd name="connsiteX0" fmla="*/ 0 w 7838623"/>
              <a:gd name="connsiteY0" fmla="*/ 379448 h 6311324"/>
              <a:gd name="connsiteX1" fmla="*/ 1066033 w 7838623"/>
              <a:gd name="connsiteY1" fmla="*/ 402169 h 6311324"/>
              <a:gd name="connsiteX2" fmla="*/ 2900737 w 7838623"/>
              <a:gd name="connsiteY2" fmla="*/ 5706972 h 6311324"/>
              <a:gd name="connsiteX3" fmla="*/ 7838623 w 7838623"/>
              <a:gd name="connsiteY3" fmla="*/ 6269964 h 6311324"/>
            </a:gdLst>
            <a:ahLst/>
            <a:cxnLst>
              <a:cxn ang="0">
                <a:pos x="connsiteX0" y="connsiteY0"/>
              </a:cxn>
              <a:cxn ang="0">
                <a:pos x="connsiteX1" y="connsiteY1"/>
              </a:cxn>
              <a:cxn ang="0">
                <a:pos x="connsiteX2" y="connsiteY2"/>
              </a:cxn>
              <a:cxn ang="0">
                <a:pos x="connsiteX3" y="connsiteY3"/>
              </a:cxn>
            </a:cxnLst>
            <a:rect l="l" t="t" r="r" b="b"/>
            <a:pathLst>
              <a:path w="7838623" h="6311324">
                <a:moveTo>
                  <a:pt x="0" y="379448"/>
                </a:moveTo>
                <a:cubicBezTo>
                  <a:pt x="89586" y="372627"/>
                  <a:pt x="582577" y="-485752"/>
                  <a:pt x="1066033" y="402169"/>
                </a:cubicBezTo>
                <a:cubicBezTo>
                  <a:pt x="1549489" y="1290090"/>
                  <a:pt x="1771972" y="4729006"/>
                  <a:pt x="2900737" y="5706972"/>
                </a:cubicBezTo>
                <a:cubicBezTo>
                  <a:pt x="4029502" y="6684938"/>
                  <a:pt x="6757593" y="6152674"/>
                  <a:pt x="7838623" y="6269964"/>
                </a:cubicBez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endParaRPr lang="en-NL">
              <a:solidFill>
                <a:srgbClr val="E97132"/>
              </a:solidFill>
              <a:latin typeface="Aptos" panose="02110004020202020204"/>
            </a:endParaRPr>
          </a:p>
        </p:txBody>
      </p:sp>
      <p:sp>
        <p:nvSpPr>
          <p:cNvPr id="8" name="Title 1">
            <a:extLst>
              <a:ext uri="{FF2B5EF4-FFF2-40B4-BE49-F238E27FC236}">
                <a16:creationId xmlns:a16="http://schemas.microsoft.com/office/drawing/2014/main" id="{51C33860-A936-056A-A950-752CFA59A577}"/>
              </a:ext>
            </a:extLst>
          </p:cNvPr>
          <p:cNvSpPr txBox="1">
            <a:spLocks/>
          </p:cNvSpPr>
          <p:nvPr/>
        </p:nvSpPr>
        <p:spPr>
          <a:xfrm>
            <a:off x="9379017" y="5651369"/>
            <a:ext cx="2531425" cy="452711"/>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r>
              <a:rPr lang="en-US" sz="3200" b="0">
                <a:solidFill>
                  <a:srgbClr val="E97132"/>
                </a:solidFill>
                <a:latin typeface="Fira Sans" panose="020B0503050000020004" pitchFamily="34" charset="0"/>
                <a:ea typeface="Fira Sans" panose="020B0503050000020004" pitchFamily="34" charset="0"/>
              </a:rPr>
              <a:t>Project End</a:t>
            </a:r>
            <a:endParaRPr lang="en-NL" sz="3200" b="0">
              <a:solidFill>
                <a:srgbClr val="E97132"/>
              </a:solidFill>
              <a:latin typeface="Fira Sans" panose="020B0503050000020004" pitchFamily="34" charset="0"/>
              <a:ea typeface="Fira Sans" panose="020B0503050000020004" pitchFamily="34" charset="0"/>
            </a:endParaRPr>
          </a:p>
        </p:txBody>
      </p:sp>
      <p:sp>
        <p:nvSpPr>
          <p:cNvPr id="11" name="Title 1">
            <a:extLst>
              <a:ext uri="{FF2B5EF4-FFF2-40B4-BE49-F238E27FC236}">
                <a16:creationId xmlns:a16="http://schemas.microsoft.com/office/drawing/2014/main" id="{D06D46EF-0F65-144C-BFCB-AF713477426D}"/>
              </a:ext>
            </a:extLst>
          </p:cNvPr>
          <p:cNvSpPr txBox="1">
            <a:spLocks/>
          </p:cNvSpPr>
          <p:nvPr/>
        </p:nvSpPr>
        <p:spPr>
          <a:xfrm>
            <a:off x="448021" y="5651369"/>
            <a:ext cx="2531425" cy="452711"/>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r>
              <a:rPr lang="en-US" sz="3200" b="0">
                <a:solidFill>
                  <a:srgbClr val="E97132"/>
                </a:solidFill>
                <a:latin typeface="Fira Sans" panose="020B0503050000020004" pitchFamily="34" charset="0"/>
                <a:ea typeface="Fira Sans" panose="020B0503050000020004" pitchFamily="34" charset="0"/>
              </a:rPr>
              <a:t>Project Start</a:t>
            </a:r>
            <a:endParaRPr lang="en-NL" sz="3200" b="0">
              <a:solidFill>
                <a:srgbClr val="E97132"/>
              </a:solidFill>
              <a:latin typeface="Fira Sans" panose="020B0503050000020004" pitchFamily="34" charset="0"/>
              <a:ea typeface="Fira Sans" panose="020B0503050000020004" pitchFamily="34" charset="0"/>
            </a:endParaRPr>
          </a:p>
        </p:txBody>
      </p:sp>
      <p:cxnSp>
        <p:nvCxnSpPr>
          <p:cNvPr id="14" name="Straight Connector 13">
            <a:extLst>
              <a:ext uri="{FF2B5EF4-FFF2-40B4-BE49-F238E27FC236}">
                <a16:creationId xmlns:a16="http://schemas.microsoft.com/office/drawing/2014/main" id="{7C6F8F94-1E7F-7DFF-53B4-7D3C572E5FB5}"/>
              </a:ext>
            </a:extLst>
          </p:cNvPr>
          <p:cNvCxnSpPr>
            <a:cxnSpLocks/>
          </p:cNvCxnSpPr>
          <p:nvPr/>
        </p:nvCxnSpPr>
        <p:spPr>
          <a:xfrm flipV="1">
            <a:off x="1531959" y="1329362"/>
            <a:ext cx="0" cy="41203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08B6A1D3-E46E-979B-69BA-A52D229E41A5}"/>
              </a:ext>
            </a:extLst>
          </p:cNvPr>
          <p:cNvSpPr txBox="1">
            <a:spLocks/>
          </p:cNvSpPr>
          <p:nvPr/>
        </p:nvSpPr>
        <p:spPr>
          <a:xfrm>
            <a:off x="381305" y="795638"/>
            <a:ext cx="1150655" cy="452711"/>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r>
              <a:rPr lang="en-US" sz="3200" b="0">
                <a:solidFill>
                  <a:srgbClr val="E97132"/>
                </a:solidFill>
                <a:latin typeface="Fira Sans" panose="020B0503050000020004" pitchFamily="34" charset="0"/>
                <a:ea typeface="Fira Sans" panose="020B0503050000020004" pitchFamily="34" charset="0"/>
              </a:rPr>
              <a:t>Effort</a:t>
            </a:r>
            <a:endParaRPr lang="en-NL" sz="3200" b="0">
              <a:solidFill>
                <a:srgbClr val="E97132"/>
              </a:solidFill>
              <a:latin typeface="Fira Sans" panose="020B0503050000020004" pitchFamily="34" charset="0"/>
              <a:ea typeface="Fira Sans" panose="020B0503050000020004" pitchFamily="34" charset="0"/>
            </a:endParaRPr>
          </a:p>
        </p:txBody>
      </p:sp>
      <p:sp>
        <p:nvSpPr>
          <p:cNvPr id="12" name="Title 1">
            <a:extLst>
              <a:ext uri="{FF2B5EF4-FFF2-40B4-BE49-F238E27FC236}">
                <a16:creationId xmlns:a16="http://schemas.microsoft.com/office/drawing/2014/main" id="{0F1A0998-778F-CCE5-8A43-F5D5F96AD01D}"/>
              </a:ext>
            </a:extLst>
          </p:cNvPr>
          <p:cNvSpPr txBox="1">
            <a:spLocks/>
          </p:cNvSpPr>
          <p:nvPr/>
        </p:nvSpPr>
        <p:spPr>
          <a:xfrm>
            <a:off x="834831" y="3770021"/>
            <a:ext cx="3995453" cy="1007155"/>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r>
              <a:rPr lang="en-US" sz="3200">
                <a:solidFill>
                  <a:prstClr val="white"/>
                </a:solidFill>
              </a:rPr>
              <a:t>“No time to spend for planning now.”</a:t>
            </a:r>
            <a:endParaRPr lang="en-NL" sz="3200">
              <a:solidFill>
                <a:prstClr val="white"/>
              </a:solidFill>
            </a:endParaRPr>
          </a:p>
        </p:txBody>
      </p:sp>
      <p:sp>
        <p:nvSpPr>
          <p:cNvPr id="13" name="Title 1">
            <a:extLst>
              <a:ext uri="{FF2B5EF4-FFF2-40B4-BE49-F238E27FC236}">
                <a16:creationId xmlns:a16="http://schemas.microsoft.com/office/drawing/2014/main" id="{8072585C-409A-2993-8133-A02E9DD0B50E}"/>
              </a:ext>
            </a:extLst>
          </p:cNvPr>
          <p:cNvSpPr txBox="1">
            <a:spLocks/>
          </p:cNvSpPr>
          <p:nvPr/>
        </p:nvSpPr>
        <p:spPr>
          <a:xfrm>
            <a:off x="8270274" y="857881"/>
            <a:ext cx="3178695" cy="811164"/>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r>
              <a:rPr lang="en-US" sz="3200">
                <a:solidFill>
                  <a:prstClr val="white"/>
                </a:solidFill>
              </a:rPr>
              <a:t>“What did I do again?”</a:t>
            </a:r>
            <a:endParaRPr lang="en-NL" sz="3200">
              <a:solidFill>
                <a:prstClr val="white"/>
              </a:solidFill>
            </a:endParaRPr>
          </a:p>
        </p:txBody>
      </p:sp>
      <p:sp>
        <p:nvSpPr>
          <p:cNvPr id="3" name="Title 1">
            <a:extLst>
              <a:ext uri="{FF2B5EF4-FFF2-40B4-BE49-F238E27FC236}">
                <a16:creationId xmlns:a16="http://schemas.microsoft.com/office/drawing/2014/main" id="{1C6B36BF-1863-5238-9ABB-6498D08623C1}"/>
              </a:ext>
            </a:extLst>
          </p:cNvPr>
          <p:cNvSpPr txBox="1">
            <a:spLocks/>
          </p:cNvSpPr>
          <p:nvPr/>
        </p:nvSpPr>
        <p:spPr>
          <a:xfrm>
            <a:off x="8270275" y="2228215"/>
            <a:ext cx="3178695" cy="811164"/>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r>
              <a:rPr lang="en-US" sz="3200">
                <a:solidFill>
                  <a:prstClr val="white"/>
                </a:solidFill>
              </a:rPr>
              <a:t>“Where’s my data?”</a:t>
            </a:r>
            <a:endParaRPr lang="en-NL" sz="3200">
              <a:solidFill>
                <a:prstClr val="white"/>
              </a:solidFill>
            </a:endParaRPr>
          </a:p>
        </p:txBody>
      </p:sp>
    </p:spTree>
    <p:extLst>
      <p:ext uri="{BB962C8B-B14F-4D97-AF65-F5344CB8AC3E}">
        <p14:creationId xmlns:p14="http://schemas.microsoft.com/office/powerpoint/2010/main" val="13991529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p:bldP spid="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D6CC6C-E847-8F98-18E4-5DED1EE93E94}"/>
              </a:ext>
            </a:extLst>
          </p:cNvPr>
          <p:cNvSpPr>
            <a:spLocks noGrp="1"/>
          </p:cNvSpPr>
          <p:nvPr>
            <p:ph type="title"/>
          </p:nvPr>
        </p:nvSpPr>
        <p:spPr/>
        <p:txBody>
          <a:bodyPr/>
          <a:lstStyle/>
          <a:p>
            <a:r>
              <a:rPr lang="en-US" sz="6400">
                <a:solidFill>
                  <a:schemeClr val="tx1">
                    <a:lumMod val="50000"/>
                    <a:lumOff val="50000"/>
                  </a:schemeClr>
                </a:solidFill>
              </a:rPr>
              <a:t>Ideal: </a:t>
            </a:r>
            <a:br>
              <a:rPr lang="en-US" sz="6400"/>
            </a:br>
            <a:r>
              <a:rPr lang="en-US" sz="6400"/>
              <a:t>Start with the end in mind</a:t>
            </a:r>
            <a:endParaRPr lang="en-NL" sz="6400"/>
          </a:p>
        </p:txBody>
      </p:sp>
    </p:spTree>
    <p:extLst>
      <p:ext uri="{BB962C8B-B14F-4D97-AF65-F5344CB8AC3E}">
        <p14:creationId xmlns:p14="http://schemas.microsoft.com/office/powerpoint/2010/main" val="317353204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Straight Connector 3">
            <a:extLst>
              <a:ext uri="{FF2B5EF4-FFF2-40B4-BE49-F238E27FC236}">
                <a16:creationId xmlns:a16="http://schemas.microsoft.com/office/drawing/2014/main" id="{E6A05BA4-A7F9-485A-5073-B98EE614C2A1}"/>
              </a:ext>
            </a:extLst>
          </p:cNvPr>
          <p:cNvCxnSpPr>
            <a:cxnSpLocks/>
          </p:cNvCxnSpPr>
          <p:nvPr/>
        </p:nvCxnSpPr>
        <p:spPr>
          <a:xfrm>
            <a:off x="1531959" y="5449677"/>
            <a:ext cx="967586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itle 1">
            <a:extLst>
              <a:ext uri="{FF2B5EF4-FFF2-40B4-BE49-F238E27FC236}">
                <a16:creationId xmlns:a16="http://schemas.microsoft.com/office/drawing/2014/main" id="{51C33860-A936-056A-A950-752CFA59A577}"/>
              </a:ext>
            </a:extLst>
          </p:cNvPr>
          <p:cNvSpPr txBox="1">
            <a:spLocks/>
          </p:cNvSpPr>
          <p:nvPr/>
        </p:nvSpPr>
        <p:spPr>
          <a:xfrm>
            <a:off x="9379017" y="5651369"/>
            <a:ext cx="2531425" cy="452711"/>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r>
              <a:rPr lang="en-US" sz="3200" b="0">
                <a:solidFill>
                  <a:srgbClr val="E97132"/>
                </a:solidFill>
                <a:latin typeface="Fira Sans" panose="020B0503050000020004" pitchFamily="34" charset="0"/>
                <a:ea typeface="Fira Sans" panose="020B0503050000020004" pitchFamily="34" charset="0"/>
              </a:rPr>
              <a:t>Project End</a:t>
            </a:r>
            <a:endParaRPr lang="en-NL" sz="3200" b="0">
              <a:solidFill>
                <a:srgbClr val="E97132"/>
              </a:solidFill>
              <a:latin typeface="Fira Sans" panose="020B0503050000020004" pitchFamily="34" charset="0"/>
              <a:ea typeface="Fira Sans" panose="020B0503050000020004" pitchFamily="34" charset="0"/>
            </a:endParaRPr>
          </a:p>
        </p:txBody>
      </p:sp>
      <p:sp>
        <p:nvSpPr>
          <p:cNvPr id="11" name="Title 1">
            <a:extLst>
              <a:ext uri="{FF2B5EF4-FFF2-40B4-BE49-F238E27FC236}">
                <a16:creationId xmlns:a16="http://schemas.microsoft.com/office/drawing/2014/main" id="{D06D46EF-0F65-144C-BFCB-AF713477426D}"/>
              </a:ext>
            </a:extLst>
          </p:cNvPr>
          <p:cNvSpPr txBox="1">
            <a:spLocks/>
          </p:cNvSpPr>
          <p:nvPr/>
        </p:nvSpPr>
        <p:spPr>
          <a:xfrm>
            <a:off x="448021" y="5651369"/>
            <a:ext cx="2531425" cy="452711"/>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r>
              <a:rPr lang="en-US" sz="3200" b="0">
                <a:solidFill>
                  <a:srgbClr val="E97132"/>
                </a:solidFill>
                <a:latin typeface="Fira Sans" panose="020B0503050000020004" pitchFamily="34" charset="0"/>
                <a:ea typeface="Fira Sans" panose="020B0503050000020004" pitchFamily="34" charset="0"/>
              </a:rPr>
              <a:t>Project Start</a:t>
            </a:r>
            <a:endParaRPr lang="en-NL" sz="3200" b="0">
              <a:solidFill>
                <a:srgbClr val="E97132"/>
              </a:solidFill>
              <a:latin typeface="Fira Sans" panose="020B0503050000020004" pitchFamily="34" charset="0"/>
              <a:ea typeface="Fira Sans" panose="020B0503050000020004" pitchFamily="34" charset="0"/>
            </a:endParaRPr>
          </a:p>
        </p:txBody>
      </p:sp>
      <p:cxnSp>
        <p:nvCxnSpPr>
          <p:cNvPr id="14" name="Straight Connector 13">
            <a:extLst>
              <a:ext uri="{FF2B5EF4-FFF2-40B4-BE49-F238E27FC236}">
                <a16:creationId xmlns:a16="http://schemas.microsoft.com/office/drawing/2014/main" id="{7C6F8F94-1E7F-7DFF-53B4-7D3C572E5FB5}"/>
              </a:ext>
            </a:extLst>
          </p:cNvPr>
          <p:cNvCxnSpPr>
            <a:cxnSpLocks/>
          </p:cNvCxnSpPr>
          <p:nvPr/>
        </p:nvCxnSpPr>
        <p:spPr>
          <a:xfrm flipV="1">
            <a:off x="1531959" y="1329362"/>
            <a:ext cx="0" cy="412031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6" name="Title 1">
            <a:extLst>
              <a:ext uri="{FF2B5EF4-FFF2-40B4-BE49-F238E27FC236}">
                <a16:creationId xmlns:a16="http://schemas.microsoft.com/office/drawing/2014/main" id="{08B6A1D3-E46E-979B-69BA-A52D229E41A5}"/>
              </a:ext>
            </a:extLst>
          </p:cNvPr>
          <p:cNvSpPr txBox="1">
            <a:spLocks/>
          </p:cNvSpPr>
          <p:nvPr/>
        </p:nvSpPr>
        <p:spPr>
          <a:xfrm>
            <a:off x="328670" y="1329361"/>
            <a:ext cx="1150655" cy="452711"/>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r>
              <a:rPr lang="en-US" sz="3200" b="0">
                <a:solidFill>
                  <a:srgbClr val="E97132"/>
                </a:solidFill>
                <a:latin typeface="Fira Sans" panose="020B0503050000020004" pitchFamily="34" charset="0"/>
                <a:ea typeface="Fira Sans" panose="020B0503050000020004" pitchFamily="34" charset="0"/>
              </a:rPr>
              <a:t>Effort</a:t>
            </a:r>
            <a:endParaRPr lang="en-NL" sz="3200" b="0">
              <a:solidFill>
                <a:srgbClr val="E97132"/>
              </a:solidFill>
              <a:latin typeface="Fira Sans" panose="020B0503050000020004" pitchFamily="34" charset="0"/>
              <a:ea typeface="Fira Sans" panose="020B0503050000020004" pitchFamily="34" charset="0"/>
            </a:endParaRPr>
          </a:p>
        </p:txBody>
      </p:sp>
      <p:sp>
        <p:nvSpPr>
          <p:cNvPr id="2" name="Freeform: Shape 1">
            <a:extLst>
              <a:ext uri="{FF2B5EF4-FFF2-40B4-BE49-F238E27FC236}">
                <a16:creationId xmlns:a16="http://schemas.microsoft.com/office/drawing/2014/main" id="{2D24BA11-B963-4DCD-B839-6BD1C093B7B5}"/>
              </a:ext>
            </a:extLst>
          </p:cNvPr>
          <p:cNvSpPr/>
          <p:nvPr/>
        </p:nvSpPr>
        <p:spPr>
          <a:xfrm>
            <a:off x="1571739" y="3274669"/>
            <a:ext cx="9222344" cy="2042807"/>
          </a:xfrm>
          <a:custGeom>
            <a:avLst/>
            <a:gdLst>
              <a:gd name="connsiteX0" fmla="*/ 0 w 6521985"/>
              <a:gd name="connsiteY0" fmla="*/ 0 h 936433"/>
              <a:gd name="connsiteX1" fmla="*/ 4957590 w 6521985"/>
              <a:gd name="connsiteY1" fmla="*/ 308472 h 936433"/>
              <a:gd name="connsiteX2" fmla="*/ 6521985 w 6521985"/>
              <a:gd name="connsiteY2" fmla="*/ 936433 h 936433"/>
              <a:gd name="connsiteX0" fmla="*/ 0 w 7612655"/>
              <a:gd name="connsiteY0" fmla="*/ 1245531 h 1248404"/>
              <a:gd name="connsiteX1" fmla="*/ 6048260 w 7612655"/>
              <a:gd name="connsiteY1" fmla="*/ 11642 h 1248404"/>
              <a:gd name="connsiteX2" fmla="*/ 7612655 w 7612655"/>
              <a:gd name="connsiteY2" fmla="*/ 639603 h 1248404"/>
              <a:gd name="connsiteX0" fmla="*/ 0 w 7612655"/>
              <a:gd name="connsiteY0" fmla="*/ 1837240 h 1839302"/>
              <a:gd name="connsiteX1" fmla="*/ 1894901 w 7612655"/>
              <a:gd name="connsiteY1" fmla="*/ 8440 h 1839302"/>
              <a:gd name="connsiteX2" fmla="*/ 7612655 w 7612655"/>
              <a:gd name="connsiteY2" fmla="*/ 1231312 h 1839302"/>
              <a:gd name="connsiteX0" fmla="*/ 0 w 7381301"/>
              <a:gd name="connsiteY0" fmla="*/ 1837240 h 2002493"/>
              <a:gd name="connsiteX1" fmla="*/ 1894901 w 7381301"/>
              <a:gd name="connsiteY1" fmla="*/ 8440 h 2002493"/>
              <a:gd name="connsiteX2" fmla="*/ 7381301 w 7381301"/>
              <a:gd name="connsiteY2" fmla="*/ 2002493 h 2002493"/>
              <a:gd name="connsiteX0" fmla="*/ 0 w 7381301"/>
              <a:gd name="connsiteY0" fmla="*/ 1837240 h 2002493"/>
              <a:gd name="connsiteX1" fmla="*/ 2093204 w 7381301"/>
              <a:gd name="connsiteY1" fmla="*/ 8440 h 2002493"/>
              <a:gd name="connsiteX2" fmla="*/ 7381301 w 7381301"/>
              <a:gd name="connsiteY2" fmla="*/ 2002493 h 2002493"/>
              <a:gd name="connsiteX0" fmla="*/ 0 w 7381301"/>
              <a:gd name="connsiteY0" fmla="*/ 1837240 h 2002493"/>
              <a:gd name="connsiteX1" fmla="*/ 2093204 w 7381301"/>
              <a:gd name="connsiteY1" fmla="*/ 8440 h 2002493"/>
              <a:gd name="connsiteX2" fmla="*/ 7381301 w 7381301"/>
              <a:gd name="connsiteY2" fmla="*/ 2002493 h 2002493"/>
              <a:gd name="connsiteX0" fmla="*/ 0 w 7381301"/>
              <a:gd name="connsiteY0" fmla="*/ 1639788 h 1805041"/>
              <a:gd name="connsiteX1" fmla="*/ 3624549 w 7381301"/>
              <a:gd name="connsiteY1" fmla="*/ 9292 h 1805041"/>
              <a:gd name="connsiteX2" fmla="*/ 7381301 w 7381301"/>
              <a:gd name="connsiteY2" fmla="*/ 1805041 h 1805041"/>
              <a:gd name="connsiteX0" fmla="*/ 0 w 7381301"/>
              <a:gd name="connsiteY0" fmla="*/ 1639788 h 1805041"/>
              <a:gd name="connsiteX1" fmla="*/ 3624549 w 7381301"/>
              <a:gd name="connsiteY1" fmla="*/ 9292 h 1805041"/>
              <a:gd name="connsiteX2" fmla="*/ 7381301 w 7381301"/>
              <a:gd name="connsiteY2" fmla="*/ 1805041 h 1805041"/>
              <a:gd name="connsiteX0" fmla="*/ 0 w 7381301"/>
              <a:gd name="connsiteY0" fmla="*/ 1659001 h 1824254"/>
              <a:gd name="connsiteX1" fmla="*/ 3624549 w 7381301"/>
              <a:gd name="connsiteY1" fmla="*/ 28505 h 1824254"/>
              <a:gd name="connsiteX2" fmla="*/ 7381301 w 7381301"/>
              <a:gd name="connsiteY2" fmla="*/ 1824254 h 1824254"/>
              <a:gd name="connsiteX0" fmla="*/ 0 w 7381301"/>
              <a:gd name="connsiteY0" fmla="*/ 2323064 h 2488317"/>
              <a:gd name="connsiteX1" fmla="*/ 3624549 w 7381301"/>
              <a:gd name="connsiteY1" fmla="*/ 692568 h 2488317"/>
              <a:gd name="connsiteX2" fmla="*/ 7381301 w 7381301"/>
              <a:gd name="connsiteY2" fmla="*/ 2488317 h 2488317"/>
              <a:gd name="connsiteX0" fmla="*/ 0 w 7381301"/>
              <a:gd name="connsiteY0" fmla="*/ 2313436 h 2478689"/>
              <a:gd name="connsiteX1" fmla="*/ 3888954 w 7381301"/>
              <a:gd name="connsiteY1" fmla="*/ 693957 h 2478689"/>
              <a:gd name="connsiteX2" fmla="*/ 7381301 w 7381301"/>
              <a:gd name="connsiteY2" fmla="*/ 2478689 h 2478689"/>
              <a:gd name="connsiteX0" fmla="*/ 0 w 7515496"/>
              <a:gd name="connsiteY0" fmla="*/ 1492408 h 2019544"/>
              <a:gd name="connsiteX1" fmla="*/ 5277079 w 7515496"/>
              <a:gd name="connsiteY1" fmla="*/ 842413 h 2019544"/>
              <a:gd name="connsiteX2" fmla="*/ 7381301 w 7515496"/>
              <a:gd name="connsiteY2" fmla="*/ 1657661 h 2019544"/>
              <a:gd name="connsiteX0" fmla="*/ 0 w 7381301"/>
              <a:gd name="connsiteY0" fmla="*/ 1133406 h 1314160"/>
              <a:gd name="connsiteX1" fmla="*/ 5277079 w 7381301"/>
              <a:gd name="connsiteY1" fmla="*/ 483411 h 1314160"/>
              <a:gd name="connsiteX2" fmla="*/ 7381301 w 7381301"/>
              <a:gd name="connsiteY2" fmla="*/ 1298659 h 1314160"/>
              <a:gd name="connsiteX0" fmla="*/ 0 w 7381301"/>
              <a:gd name="connsiteY0" fmla="*/ 1168111 h 1348865"/>
              <a:gd name="connsiteX1" fmla="*/ 4098276 w 7381301"/>
              <a:gd name="connsiteY1" fmla="*/ 18684 h 1348865"/>
              <a:gd name="connsiteX2" fmla="*/ 5277079 w 7381301"/>
              <a:gd name="connsiteY2" fmla="*/ 518116 h 1348865"/>
              <a:gd name="connsiteX3" fmla="*/ 7381301 w 7381301"/>
              <a:gd name="connsiteY3" fmla="*/ 1333364 h 1348865"/>
              <a:gd name="connsiteX0" fmla="*/ 0 w 7381301"/>
              <a:gd name="connsiteY0" fmla="*/ 1370997 h 1551751"/>
              <a:gd name="connsiteX1" fmla="*/ 4098276 w 7381301"/>
              <a:gd name="connsiteY1" fmla="*/ 221570 h 1551751"/>
              <a:gd name="connsiteX2" fmla="*/ 5277079 w 7381301"/>
              <a:gd name="connsiteY2" fmla="*/ 721002 h 1551751"/>
              <a:gd name="connsiteX3" fmla="*/ 7381301 w 7381301"/>
              <a:gd name="connsiteY3" fmla="*/ 1536250 h 1551751"/>
              <a:gd name="connsiteX0" fmla="*/ 0 w 7381301"/>
              <a:gd name="connsiteY0" fmla="*/ 1418980 h 1584233"/>
              <a:gd name="connsiteX1" fmla="*/ 1465245 w 7381301"/>
              <a:gd name="connsiteY1" fmla="*/ 214469 h 1584233"/>
              <a:gd name="connsiteX2" fmla="*/ 5277079 w 7381301"/>
              <a:gd name="connsiteY2" fmla="*/ 768985 h 1584233"/>
              <a:gd name="connsiteX3" fmla="*/ 7381301 w 7381301"/>
              <a:gd name="connsiteY3" fmla="*/ 1584233 h 1584233"/>
              <a:gd name="connsiteX0" fmla="*/ 0 w 7381301"/>
              <a:gd name="connsiteY0" fmla="*/ 1769673 h 1934926"/>
              <a:gd name="connsiteX1" fmla="*/ 1465245 w 7381301"/>
              <a:gd name="connsiteY1" fmla="*/ 565162 h 1934926"/>
              <a:gd name="connsiteX2" fmla="*/ 5277079 w 7381301"/>
              <a:gd name="connsiteY2" fmla="*/ 1119678 h 1934926"/>
              <a:gd name="connsiteX3" fmla="*/ 7381301 w 7381301"/>
              <a:gd name="connsiteY3" fmla="*/ 1934926 h 1934926"/>
              <a:gd name="connsiteX0" fmla="*/ 0 w 7381301"/>
              <a:gd name="connsiteY0" fmla="*/ 1755235 h 1920488"/>
              <a:gd name="connsiteX1" fmla="*/ 1465245 w 7381301"/>
              <a:gd name="connsiteY1" fmla="*/ 550724 h 1920488"/>
              <a:gd name="connsiteX2" fmla="*/ 5277079 w 7381301"/>
              <a:gd name="connsiteY2" fmla="*/ 1105240 h 1920488"/>
              <a:gd name="connsiteX3" fmla="*/ 7381301 w 7381301"/>
              <a:gd name="connsiteY3" fmla="*/ 1920488 h 1920488"/>
              <a:gd name="connsiteX0" fmla="*/ 0 w 7381301"/>
              <a:gd name="connsiteY0" fmla="*/ 1459564 h 1624817"/>
              <a:gd name="connsiteX1" fmla="*/ 1465245 w 7381301"/>
              <a:gd name="connsiteY1" fmla="*/ 255053 h 1624817"/>
              <a:gd name="connsiteX2" fmla="*/ 4616067 w 7381301"/>
              <a:gd name="connsiteY2" fmla="*/ 115506 h 1624817"/>
              <a:gd name="connsiteX3" fmla="*/ 7381301 w 7381301"/>
              <a:gd name="connsiteY3" fmla="*/ 1624817 h 1624817"/>
              <a:gd name="connsiteX0" fmla="*/ 0 w 7381301"/>
              <a:gd name="connsiteY0" fmla="*/ 1767719 h 1932972"/>
              <a:gd name="connsiteX1" fmla="*/ 1465245 w 7381301"/>
              <a:gd name="connsiteY1" fmla="*/ 563208 h 1932972"/>
              <a:gd name="connsiteX2" fmla="*/ 4616067 w 7381301"/>
              <a:gd name="connsiteY2" fmla="*/ 423661 h 1932972"/>
              <a:gd name="connsiteX3" fmla="*/ 7381301 w 7381301"/>
              <a:gd name="connsiteY3" fmla="*/ 1932972 h 1932972"/>
              <a:gd name="connsiteX0" fmla="*/ 0 w 7381301"/>
              <a:gd name="connsiteY0" fmla="*/ 2067731 h 2232984"/>
              <a:gd name="connsiteX1" fmla="*/ 1465245 w 7381301"/>
              <a:gd name="connsiteY1" fmla="*/ 863220 h 2232984"/>
              <a:gd name="connsiteX2" fmla="*/ 4616067 w 7381301"/>
              <a:gd name="connsiteY2" fmla="*/ 723673 h 2232984"/>
              <a:gd name="connsiteX3" fmla="*/ 7381301 w 7381301"/>
              <a:gd name="connsiteY3" fmla="*/ 2232984 h 2232984"/>
              <a:gd name="connsiteX0" fmla="*/ 0 w 7381301"/>
              <a:gd name="connsiteY0" fmla="*/ 3357072 h 3522325"/>
              <a:gd name="connsiteX1" fmla="*/ 2192358 w 7381301"/>
              <a:gd name="connsiteY1" fmla="*/ 334778 h 3522325"/>
              <a:gd name="connsiteX2" fmla="*/ 4616067 w 7381301"/>
              <a:gd name="connsiteY2" fmla="*/ 2013014 h 3522325"/>
              <a:gd name="connsiteX3" fmla="*/ 7381301 w 7381301"/>
              <a:gd name="connsiteY3" fmla="*/ 3522325 h 3522325"/>
              <a:gd name="connsiteX0" fmla="*/ 0 w 7381301"/>
              <a:gd name="connsiteY0" fmla="*/ 3453015 h 3618268"/>
              <a:gd name="connsiteX1" fmla="*/ 2192358 w 7381301"/>
              <a:gd name="connsiteY1" fmla="*/ 430721 h 3618268"/>
              <a:gd name="connsiteX2" fmla="*/ 4616067 w 7381301"/>
              <a:gd name="connsiteY2" fmla="*/ 2108957 h 3618268"/>
              <a:gd name="connsiteX3" fmla="*/ 7381301 w 7381301"/>
              <a:gd name="connsiteY3" fmla="*/ 3618268 h 3618268"/>
              <a:gd name="connsiteX0" fmla="*/ 0 w 7381301"/>
              <a:gd name="connsiteY0" fmla="*/ 3367820 h 3533073"/>
              <a:gd name="connsiteX1" fmla="*/ 2192358 w 7381301"/>
              <a:gd name="connsiteY1" fmla="*/ 345526 h 3533073"/>
              <a:gd name="connsiteX2" fmla="*/ 4616067 w 7381301"/>
              <a:gd name="connsiteY2" fmla="*/ 2023762 h 3533073"/>
              <a:gd name="connsiteX3" fmla="*/ 7381301 w 7381301"/>
              <a:gd name="connsiteY3" fmla="*/ 3533073 h 3533073"/>
              <a:gd name="connsiteX0" fmla="*/ 0 w 7381301"/>
              <a:gd name="connsiteY0" fmla="*/ 3025901 h 3191154"/>
              <a:gd name="connsiteX1" fmla="*/ 2192358 w 7381301"/>
              <a:gd name="connsiteY1" fmla="*/ 3607 h 3191154"/>
              <a:gd name="connsiteX2" fmla="*/ 4395729 w 7381301"/>
              <a:gd name="connsiteY2" fmla="*/ 2442609 h 3191154"/>
              <a:gd name="connsiteX3" fmla="*/ 7381301 w 7381301"/>
              <a:gd name="connsiteY3" fmla="*/ 3191154 h 3191154"/>
              <a:gd name="connsiteX0" fmla="*/ 0 w 7381301"/>
              <a:gd name="connsiteY0" fmla="*/ 4156510 h 4321763"/>
              <a:gd name="connsiteX1" fmla="*/ 1233890 w 7381301"/>
              <a:gd name="connsiteY1" fmla="*/ 2350 h 4321763"/>
              <a:gd name="connsiteX2" fmla="*/ 4395729 w 7381301"/>
              <a:gd name="connsiteY2" fmla="*/ 3573218 h 4321763"/>
              <a:gd name="connsiteX3" fmla="*/ 7381301 w 7381301"/>
              <a:gd name="connsiteY3" fmla="*/ 4321763 h 4321763"/>
              <a:gd name="connsiteX0" fmla="*/ 0 w 7381301"/>
              <a:gd name="connsiteY0" fmla="*/ 4162684 h 4327937"/>
              <a:gd name="connsiteX1" fmla="*/ 1233890 w 7381301"/>
              <a:gd name="connsiteY1" fmla="*/ 8524 h 4327937"/>
              <a:gd name="connsiteX2" fmla="*/ 4395729 w 7381301"/>
              <a:gd name="connsiteY2" fmla="*/ 3579392 h 4327937"/>
              <a:gd name="connsiteX3" fmla="*/ 7381301 w 7381301"/>
              <a:gd name="connsiteY3" fmla="*/ 4327937 h 4327937"/>
              <a:gd name="connsiteX0" fmla="*/ 0 w 7381301"/>
              <a:gd name="connsiteY0" fmla="*/ 4155108 h 4320361"/>
              <a:gd name="connsiteX1" fmla="*/ 1233890 w 7381301"/>
              <a:gd name="connsiteY1" fmla="*/ 948 h 4320361"/>
              <a:gd name="connsiteX2" fmla="*/ 2699131 w 7381301"/>
              <a:gd name="connsiteY2" fmla="*/ 3775922 h 4320361"/>
              <a:gd name="connsiteX3" fmla="*/ 7381301 w 7381301"/>
              <a:gd name="connsiteY3" fmla="*/ 4320361 h 4320361"/>
              <a:gd name="connsiteX0" fmla="*/ 0 w 7447402"/>
              <a:gd name="connsiteY0" fmla="*/ 4155083 h 4155083"/>
              <a:gd name="connsiteX1" fmla="*/ 1233890 w 7447402"/>
              <a:gd name="connsiteY1" fmla="*/ 923 h 4155083"/>
              <a:gd name="connsiteX2" fmla="*/ 2699131 w 7447402"/>
              <a:gd name="connsiteY2" fmla="*/ 3775897 h 4155083"/>
              <a:gd name="connsiteX3" fmla="*/ 7447402 w 7447402"/>
              <a:gd name="connsiteY3" fmla="*/ 3800790 h 4155083"/>
              <a:gd name="connsiteX0" fmla="*/ 0 w 7447402"/>
              <a:gd name="connsiteY0" fmla="*/ 4157294 h 4157294"/>
              <a:gd name="connsiteX1" fmla="*/ 1233890 w 7447402"/>
              <a:gd name="connsiteY1" fmla="*/ 3134 h 4157294"/>
              <a:gd name="connsiteX2" fmla="*/ 2831334 w 7447402"/>
              <a:gd name="connsiteY2" fmla="*/ 3481224 h 4157294"/>
              <a:gd name="connsiteX3" fmla="*/ 7447402 w 7447402"/>
              <a:gd name="connsiteY3" fmla="*/ 3803001 h 4157294"/>
              <a:gd name="connsiteX0" fmla="*/ 0 w 7447402"/>
              <a:gd name="connsiteY0" fmla="*/ 4157680 h 4157680"/>
              <a:gd name="connsiteX1" fmla="*/ 1233890 w 7447402"/>
              <a:gd name="connsiteY1" fmla="*/ 3520 h 4157680"/>
              <a:gd name="connsiteX2" fmla="*/ 2809300 w 7447402"/>
              <a:gd name="connsiteY2" fmla="*/ 3444501 h 4157680"/>
              <a:gd name="connsiteX3" fmla="*/ 7447402 w 7447402"/>
              <a:gd name="connsiteY3" fmla="*/ 3803387 h 4157680"/>
              <a:gd name="connsiteX0" fmla="*/ 0 w 7458419"/>
              <a:gd name="connsiteY0" fmla="*/ 4157650 h 4157650"/>
              <a:gd name="connsiteX1" fmla="*/ 1233890 w 7458419"/>
              <a:gd name="connsiteY1" fmla="*/ 3490 h 4157650"/>
              <a:gd name="connsiteX2" fmla="*/ 2809300 w 7458419"/>
              <a:gd name="connsiteY2" fmla="*/ 3444471 h 4157650"/>
              <a:gd name="connsiteX3" fmla="*/ 7458419 w 7458419"/>
              <a:gd name="connsiteY3" fmla="*/ 3636360 h 4157650"/>
              <a:gd name="connsiteX0" fmla="*/ 0 w 7458419"/>
              <a:gd name="connsiteY0" fmla="*/ 2754551 h 2754551"/>
              <a:gd name="connsiteX1" fmla="*/ 944164 w 7458419"/>
              <a:gd name="connsiteY1" fmla="*/ 5678 h 2754551"/>
              <a:gd name="connsiteX2" fmla="*/ 2809300 w 7458419"/>
              <a:gd name="connsiteY2" fmla="*/ 2041372 h 2754551"/>
              <a:gd name="connsiteX3" fmla="*/ 7458419 w 7458419"/>
              <a:gd name="connsiteY3" fmla="*/ 2233261 h 2754551"/>
              <a:gd name="connsiteX0" fmla="*/ 0 w 7458419"/>
              <a:gd name="connsiteY0" fmla="*/ 2749186 h 2749186"/>
              <a:gd name="connsiteX1" fmla="*/ 944164 w 7458419"/>
              <a:gd name="connsiteY1" fmla="*/ 313 h 2749186"/>
              <a:gd name="connsiteX2" fmla="*/ 2205706 w 7458419"/>
              <a:gd name="connsiteY2" fmla="*/ 2565534 h 2749186"/>
              <a:gd name="connsiteX3" fmla="*/ 7458419 w 7458419"/>
              <a:gd name="connsiteY3" fmla="*/ 2227896 h 2749186"/>
              <a:gd name="connsiteX0" fmla="*/ 0 w 7434276"/>
              <a:gd name="connsiteY0" fmla="*/ 2749201 h 2838905"/>
              <a:gd name="connsiteX1" fmla="*/ 944164 w 7434276"/>
              <a:gd name="connsiteY1" fmla="*/ 328 h 2838905"/>
              <a:gd name="connsiteX2" fmla="*/ 2205706 w 7434276"/>
              <a:gd name="connsiteY2" fmla="*/ 2565549 h 2838905"/>
              <a:gd name="connsiteX3" fmla="*/ 7434276 w 7434276"/>
              <a:gd name="connsiteY3" fmla="*/ 2838906 h 2838905"/>
              <a:gd name="connsiteX0" fmla="*/ 0 w 7434276"/>
              <a:gd name="connsiteY0" fmla="*/ 2749201 h 2838907"/>
              <a:gd name="connsiteX1" fmla="*/ 944164 w 7434276"/>
              <a:gd name="connsiteY1" fmla="*/ 328 h 2838907"/>
              <a:gd name="connsiteX2" fmla="*/ 2205706 w 7434276"/>
              <a:gd name="connsiteY2" fmla="*/ 2565549 h 2838907"/>
              <a:gd name="connsiteX3" fmla="*/ 7434276 w 7434276"/>
              <a:gd name="connsiteY3" fmla="*/ 2838906 h 2838907"/>
              <a:gd name="connsiteX0" fmla="*/ 0 w 7458420"/>
              <a:gd name="connsiteY0" fmla="*/ 2749197 h 2765467"/>
              <a:gd name="connsiteX1" fmla="*/ 944164 w 7458420"/>
              <a:gd name="connsiteY1" fmla="*/ 324 h 2765467"/>
              <a:gd name="connsiteX2" fmla="*/ 2205706 w 7458420"/>
              <a:gd name="connsiteY2" fmla="*/ 2565545 h 2765467"/>
              <a:gd name="connsiteX3" fmla="*/ 7458420 w 7458420"/>
              <a:gd name="connsiteY3" fmla="*/ 2675971 h 2765467"/>
              <a:gd name="connsiteX0" fmla="*/ 0 w 7458420"/>
              <a:gd name="connsiteY0" fmla="*/ 2749195 h 2780462"/>
              <a:gd name="connsiteX1" fmla="*/ 944164 w 7458420"/>
              <a:gd name="connsiteY1" fmla="*/ 322 h 2780462"/>
              <a:gd name="connsiteX2" fmla="*/ 2205706 w 7458420"/>
              <a:gd name="connsiteY2" fmla="*/ 2565543 h 2780462"/>
              <a:gd name="connsiteX3" fmla="*/ 6253242 w 7458420"/>
              <a:gd name="connsiteY3" fmla="*/ 2647361 h 2780462"/>
              <a:gd name="connsiteX4" fmla="*/ 7458420 w 7458420"/>
              <a:gd name="connsiteY4" fmla="*/ 2675969 h 2780462"/>
              <a:gd name="connsiteX0" fmla="*/ 0 w 7458420"/>
              <a:gd name="connsiteY0" fmla="*/ 2749167 h 2749168"/>
              <a:gd name="connsiteX1" fmla="*/ 944164 w 7458420"/>
              <a:gd name="connsiteY1" fmla="*/ 294 h 2749168"/>
              <a:gd name="connsiteX2" fmla="*/ 2205706 w 7458420"/>
              <a:gd name="connsiteY2" fmla="*/ 2565515 h 2749168"/>
              <a:gd name="connsiteX3" fmla="*/ 6289458 w 7458420"/>
              <a:gd name="connsiteY3" fmla="*/ 1343879 h 2749168"/>
              <a:gd name="connsiteX4" fmla="*/ 7458420 w 7458420"/>
              <a:gd name="connsiteY4" fmla="*/ 2675941 h 2749168"/>
              <a:gd name="connsiteX0" fmla="*/ 0 w 7458420"/>
              <a:gd name="connsiteY0" fmla="*/ 2749167 h 2749166"/>
              <a:gd name="connsiteX1" fmla="*/ 944164 w 7458420"/>
              <a:gd name="connsiteY1" fmla="*/ 294 h 2749166"/>
              <a:gd name="connsiteX2" fmla="*/ 2205706 w 7458420"/>
              <a:gd name="connsiteY2" fmla="*/ 2565515 h 2749166"/>
              <a:gd name="connsiteX3" fmla="*/ 6289458 w 7458420"/>
              <a:gd name="connsiteY3" fmla="*/ 1343879 h 2749166"/>
              <a:gd name="connsiteX4" fmla="*/ 7458420 w 7458420"/>
              <a:gd name="connsiteY4" fmla="*/ 2675941 h 2749166"/>
              <a:gd name="connsiteX0" fmla="*/ 0 w 7458420"/>
              <a:gd name="connsiteY0" fmla="*/ 2749197 h 2821791"/>
              <a:gd name="connsiteX1" fmla="*/ 944164 w 7458420"/>
              <a:gd name="connsiteY1" fmla="*/ 324 h 2821791"/>
              <a:gd name="connsiteX2" fmla="*/ 2205706 w 7458420"/>
              <a:gd name="connsiteY2" fmla="*/ 2565545 h 2821791"/>
              <a:gd name="connsiteX3" fmla="*/ 5251276 w 7458420"/>
              <a:gd name="connsiteY3" fmla="*/ 2688098 h 2821791"/>
              <a:gd name="connsiteX4" fmla="*/ 7458420 w 7458420"/>
              <a:gd name="connsiteY4" fmla="*/ 2675971 h 2821791"/>
              <a:gd name="connsiteX0" fmla="*/ 0 w 7458420"/>
              <a:gd name="connsiteY0" fmla="*/ 2749197 h 2796326"/>
              <a:gd name="connsiteX1" fmla="*/ 944164 w 7458420"/>
              <a:gd name="connsiteY1" fmla="*/ 324 h 2796326"/>
              <a:gd name="connsiteX2" fmla="*/ 2205706 w 7458420"/>
              <a:gd name="connsiteY2" fmla="*/ 2565545 h 2796326"/>
              <a:gd name="connsiteX3" fmla="*/ 5251276 w 7458420"/>
              <a:gd name="connsiteY3" fmla="*/ 2688098 h 2796326"/>
              <a:gd name="connsiteX4" fmla="*/ 6313601 w 7458420"/>
              <a:gd name="connsiteY4" fmla="*/ 2688096 h 2796326"/>
              <a:gd name="connsiteX5" fmla="*/ 7458420 w 7458420"/>
              <a:gd name="connsiteY5" fmla="*/ 2675971 h 2796326"/>
              <a:gd name="connsiteX0" fmla="*/ 0 w 7458420"/>
              <a:gd name="connsiteY0" fmla="*/ 2749197 h 2796324"/>
              <a:gd name="connsiteX1" fmla="*/ 944164 w 7458420"/>
              <a:gd name="connsiteY1" fmla="*/ 324 h 2796324"/>
              <a:gd name="connsiteX2" fmla="*/ 2205706 w 7458420"/>
              <a:gd name="connsiteY2" fmla="*/ 2565545 h 2796324"/>
              <a:gd name="connsiteX3" fmla="*/ 5251276 w 7458420"/>
              <a:gd name="connsiteY3" fmla="*/ 2688098 h 2796324"/>
              <a:gd name="connsiteX4" fmla="*/ 6277385 w 7458420"/>
              <a:gd name="connsiteY4" fmla="*/ 936578 h 2796324"/>
              <a:gd name="connsiteX5" fmla="*/ 7458420 w 7458420"/>
              <a:gd name="connsiteY5" fmla="*/ 2675971 h 2796324"/>
              <a:gd name="connsiteX0" fmla="*/ 0 w 7458420"/>
              <a:gd name="connsiteY0" fmla="*/ 2749197 h 2796326"/>
              <a:gd name="connsiteX1" fmla="*/ 944164 w 7458420"/>
              <a:gd name="connsiteY1" fmla="*/ 324 h 2796326"/>
              <a:gd name="connsiteX2" fmla="*/ 2205706 w 7458420"/>
              <a:gd name="connsiteY2" fmla="*/ 2565545 h 2796326"/>
              <a:gd name="connsiteX3" fmla="*/ 5251276 w 7458420"/>
              <a:gd name="connsiteY3" fmla="*/ 2688098 h 2796326"/>
              <a:gd name="connsiteX4" fmla="*/ 6277385 w 7458420"/>
              <a:gd name="connsiteY4" fmla="*/ 936578 h 2796326"/>
              <a:gd name="connsiteX5" fmla="*/ 7458420 w 7458420"/>
              <a:gd name="connsiteY5" fmla="*/ 2675971 h 2796326"/>
              <a:gd name="connsiteX0" fmla="*/ 0 w 7458420"/>
              <a:gd name="connsiteY0" fmla="*/ 2749197 h 2796324"/>
              <a:gd name="connsiteX1" fmla="*/ 944164 w 7458420"/>
              <a:gd name="connsiteY1" fmla="*/ 324 h 2796324"/>
              <a:gd name="connsiteX2" fmla="*/ 2205706 w 7458420"/>
              <a:gd name="connsiteY2" fmla="*/ 2565545 h 2796324"/>
              <a:gd name="connsiteX3" fmla="*/ 5251276 w 7458420"/>
              <a:gd name="connsiteY3" fmla="*/ 2688098 h 2796324"/>
              <a:gd name="connsiteX4" fmla="*/ 6277385 w 7458420"/>
              <a:gd name="connsiteY4" fmla="*/ 936578 h 2796324"/>
              <a:gd name="connsiteX5" fmla="*/ 7458420 w 7458420"/>
              <a:gd name="connsiteY5" fmla="*/ 2675971 h 2796324"/>
              <a:gd name="connsiteX0" fmla="*/ 0 w 7458420"/>
              <a:gd name="connsiteY0" fmla="*/ 2749197 h 2796326"/>
              <a:gd name="connsiteX1" fmla="*/ 944164 w 7458420"/>
              <a:gd name="connsiteY1" fmla="*/ 324 h 2796326"/>
              <a:gd name="connsiteX2" fmla="*/ 2205706 w 7458420"/>
              <a:gd name="connsiteY2" fmla="*/ 2565545 h 2796326"/>
              <a:gd name="connsiteX3" fmla="*/ 5251276 w 7458420"/>
              <a:gd name="connsiteY3" fmla="*/ 2688098 h 2796326"/>
              <a:gd name="connsiteX4" fmla="*/ 6277385 w 7458420"/>
              <a:gd name="connsiteY4" fmla="*/ 936578 h 2796326"/>
              <a:gd name="connsiteX5" fmla="*/ 7458420 w 7458420"/>
              <a:gd name="connsiteY5" fmla="*/ 2675971 h 2796326"/>
              <a:gd name="connsiteX0" fmla="*/ 0 w 7458420"/>
              <a:gd name="connsiteY0" fmla="*/ 2749197 h 2796324"/>
              <a:gd name="connsiteX1" fmla="*/ 944164 w 7458420"/>
              <a:gd name="connsiteY1" fmla="*/ 324 h 2796324"/>
              <a:gd name="connsiteX2" fmla="*/ 2205706 w 7458420"/>
              <a:gd name="connsiteY2" fmla="*/ 2565545 h 2796324"/>
              <a:gd name="connsiteX3" fmla="*/ 5251276 w 7458420"/>
              <a:gd name="connsiteY3" fmla="*/ 2688098 h 2796324"/>
              <a:gd name="connsiteX4" fmla="*/ 6361888 w 7458420"/>
              <a:gd name="connsiteY4" fmla="*/ 794013 h 2796324"/>
              <a:gd name="connsiteX5" fmla="*/ 7458420 w 7458420"/>
              <a:gd name="connsiteY5" fmla="*/ 2675971 h 2796324"/>
              <a:gd name="connsiteX0" fmla="*/ 0 w 7458420"/>
              <a:gd name="connsiteY0" fmla="*/ 2749197 h 2796326"/>
              <a:gd name="connsiteX1" fmla="*/ 944164 w 7458420"/>
              <a:gd name="connsiteY1" fmla="*/ 324 h 2796326"/>
              <a:gd name="connsiteX2" fmla="*/ 2205706 w 7458420"/>
              <a:gd name="connsiteY2" fmla="*/ 2565545 h 2796326"/>
              <a:gd name="connsiteX3" fmla="*/ 5251276 w 7458420"/>
              <a:gd name="connsiteY3" fmla="*/ 2688098 h 2796326"/>
              <a:gd name="connsiteX4" fmla="*/ 6361888 w 7458420"/>
              <a:gd name="connsiteY4" fmla="*/ 794013 h 2796326"/>
              <a:gd name="connsiteX5" fmla="*/ 7458420 w 7458420"/>
              <a:gd name="connsiteY5" fmla="*/ 2675971 h 2796326"/>
              <a:gd name="connsiteX0" fmla="*/ 0 w 7579138"/>
              <a:gd name="connsiteY0" fmla="*/ 2871957 h 2871957"/>
              <a:gd name="connsiteX1" fmla="*/ 1064882 w 7579138"/>
              <a:gd name="connsiteY1" fmla="*/ 884 h 2871957"/>
              <a:gd name="connsiteX2" fmla="*/ 2326424 w 7579138"/>
              <a:gd name="connsiteY2" fmla="*/ 2566105 h 2871957"/>
              <a:gd name="connsiteX3" fmla="*/ 5371994 w 7579138"/>
              <a:gd name="connsiteY3" fmla="*/ 2688658 h 2871957"/>
              <a:gd name="connsiteX4" fmla="*/ 6482606 w 7579138"/>
              <a:gd name="connsiteY4" fmla="*/ 794573 h 2871957"/>
              <a:gd name="connsiteX5" fmla="*/ 7579138 w 7579138"/>
              <a:gd name="connsiteY5" fmla="*/ 2676531 h 2871957"/>
              <a:gd name="connsiteX0" fmla="*/ 0 w 7579138"/>
              <a:gd name="connsiteY0" fmla="*/ 2871957 h 2871957"/>
              <a:gd name="connsiteX1" fmla="*/ 1064882 w 7579138"/>
              <a:gd name="connsiteY1" fmla="*/ 884 h 2871957"/>
              <a:gd name="connsiteX2" fmla="*/ 2326424 w 7579138"/>
              <a:gd name="connsiteY2" fmla="*/ 2566105 h 2871957"/>
              <a:gd name="connsiteX3" fmla="*/ 5371994 w 7579138"/>
              <a:gd name="connsiteY3" fmla="*/ 2688658 h 2871957"/>
              <a:gd name="connsiteX4" fmla="*/ 6482606 w 7579138"/>
              <a:gd name="connsiteY4" fmla="*/ 794573 h 2871957"/>
              <a:gd name="connsiteX5" fmla="*/ 7579138 w 7579138"/>
              <a:gd name="connsiteY5" fmla="*/ 2676531 h 2871957"/>
              <a:gd name="connsiteX0" fmla="*/ 0 w 7579138"/>
              <a:gd name="connsiteY0" fmla="*/ 2851599 h 2851599"/>
              <a:gd name="connsiteX1" fmla="*/ 594077 w 7579138"/>
              <a:gd name="connsiteY1" fmla="*/ 892 h 2851599"/>
              <a:gd name="connsiteX2" fmla="*/ 2326424 w 7579138"/>
              <a:gd name="connsiteY2" fmla="*/ 2545747 h 2851599"/>
              <a:gd name="connsiteX3" fmla="*/ 5371994 w 7579138"/>
              <a:gd name="connsiteY3" fmla="*/ 2668300 h 2851599"/>
              <a:gd name="connsiteX4" fmla="*/ 6482606 w 7579138"/>
              <a:gd name="connsiteY4" fmla="*/ 774215 h 2851599"/>
              <a:gd name="connsiteX5" fmla="*/ 7579138 w 7579138"/>
              <a:gd name="connsiteY5" fmla="*/ 2656173 h 2851599"/>
              <a:gd name="connsiteX0" fmla="*/ 0 w 7579138"/>
              <a:gd name="connsiteY0" fmla="*/ 2850893 h 2891526"/>
              <a:gd name="connsiteX1" fmla="*/ 594077 w 7579138"/>
              <a:gd name="connsiteY1" fmla="*/ 186 h 2891526"/>
              <a:gd name="connsiteX2" fmla="*/ 1590039 w 7579138"/>
              <a:gd name="connsiteY2" fmla="*/ 2707973 h 2891526"/>
              <a:gd name="connsiteX3" fmla="*/ 5371994 w 7579138"/>
              <a:gd name="connsiteY3" fmla="*/ 2667594 h 2891526"/>
              <a:gd name="connsiteX4" fmla="*/ 6482606 w 7579138"/>
              <a:gd name="connsiteY4" fmla="*/ 773509 h 2891526"/>
              <a:gd name="connsiteX5" fmla="*/ 7579138 w 7579138"/>
              <a:gd name="connsiteY5" fmla="*/ 2655467 h 2891526"/>
              <a:gd name="connsiteX0" fmla="*/ 0 w 7579138"/>
              <a:gd name="connsiteY0" fmla="*/ 2830526 h 2869658"/>
              <a:gd name="connsiteX1" fmla="*/ 678581 w 7579138"/>
              <a:gd name="connsiteY1" fmla="*/ 186 h 2869658"/>
              <a:gd name="connsiteX2" fmla="*/ 1590039 w 7579138"/>
              <a:gd name="connsiteY2" fmla="*/ 2687606 h 2869658"/>
              <a:gd name="connsiteX3" fmla="*/ 5371994 w 7579138"/>
              <a:gd name="connsiteY3" fmla="*/ 2647227 h 2869658"/>
              <a:gd name="connsiteX4" fmla="*/ 6482606 w 7579138"/>
              <a:gd name="connsiteY4" fmla="*/ 753142 h 2869658"/>
              <a:gd name="connsiteX5" fmla="*/ 7579138 w 7579138"/>
              <a:gd name="connsiteY5" fmla="*/ 2635100 h 2869658"/>
              <a:gd name="connsiteX0" fmla="*/ 0 w 7579138"/>
              <a:gd name="connsiteY0" fmla="*/ 2831508 h 2831507"/>
              <a:gd name="connsiteX1" fmla="*/ 678581 w 7579138"/>
              <a:gd name="connsiteY1" fmla="*/ 1168 h 2831507"/>
              <a:gd name="connsiteX2" fmla="*/ 1674542 w 7579138"/>
              <a:gd name="connsiteY2" fmla="*/ 2484924 h 2831507"/>
              <a:gd name="connsiteX3" fmla="*/ 5371994 w 7579138"/>
              <a:gd name="connsiteY3" fmla="*/ 2648209 h 2831507"/>
              <a:gd name="connsiteX4" fmla="*/ 6482606 w 7579138"/>
              <a:gd name="connsiteY4" fmla="*/ 754124 h 2831507"/>
              <a:gd name="connsiteX5" fmla="*/ 7579138 w 7579138"/>
              <a:gd name="connsiteY5" fmla="*/ 2636082 h 2831507"/>
              <a:gd name="connsiteX0" fmla="*/ 0 w 7579138"/>
              <a:gd name="connsiteY0" fmla="*/ 2832366 h 2832367"/>
              <a:gd name="connsiteX1" fmla="*/ 678581 w 7579138"/>
              <a:gd name="connsiteY1" fmla="*/ 2026 h 2832367"/>
              <a:gd name="connsiteX2" fmla="*/ 1855620 w 7579138"/>
              <a:gd name="connsiteY2" fmla="*/ 2383951 h 2832367"/>
              <a:gd name="connsiteX3" fmla="*/ 5371994 w 7579138"/>
              <a:gd name="connsiteY3" fmla="*/ 2649067 h 2832367"/>
              <a:gd name="connsiteX4" fmla="*/ 6482606 w 7579138"/>
              <a:gd name="connsiteY4" fmla="*/ 754982 h 2832367"/>
              <a:gd name="connsiteX5" fmla="*/ 7579138 w 7579138"/>
              <a:gd name="connsiteY5" fmla="*/ 2636940 h 2832367"/>
              <a:gd name="connsiteX0" fmla="*/ 0 w 7579138"/>
              <a:gd name="connsiteY0" fmla="*/ 2832349 h 2832349"/>
              <a:gd name="connsiteX1" fmla="*/ 678581 w 7579138"/>
              <a:gd name="connsiteY1" fmla="*/ 2009 h 2832349"/>
              <a:gd name="connsiteX2" fmla="*/ 1855620 w 7579138"/>
              <a:gd name="connsiteY2" fmla="*/ 2383934 h 2832349"/>
              <a:gd name="connsiteX3" fmla="*/ 5287491 w 7579138"/>
              <a:gd name="connsiteY3" fmla="*/ 2547217 h 2832349"/>
              <a:gd name="connsiteX4" fmla="*/ 6482606 w 7579138"/>
              <a:gd name="connsiteY4" fmla="*/ 754965 h 2832349"/>
              <a:gd name="connsiteX5" fmla="*/ 7579138 w 7579138"/>
              <a:gd name="connsiteY5" fmla="*/ 2636923 h 2832349"/>
              <a:gd name="connsiteX0" fmla="*/ 0 w 7579138"/>
              <a:gd name="connsiteY0" fmla="*/ 2832349 h 2832349"/>
              <a:gd name="connsiteX1" fmla="*/ 678581 w 7579138"/>
              <a:gd name="connsiteY1" fmla="*/ 2009 h 2832349"/>
              <a:gd name="connsiteX2" fmla="*/ 1855620 w 7579138"/>
              <a:gd name="connsiteY2" fmla="*/ 2383934 h 2832349"/>
              <a:gd name="connsiteX3" fmla="*/ 5287491 w 7579138"/>
              <a:gd name="connsiteY3" fmla="*/ 2547217 h 2832349"/>
              <a:gd name="connsiteX4" fmla="*/ 6482606 w 7579138"/>
              <a:gd name="connsiteY4" fmla="*/ 754965 h 2832349"/>
              <a:gd name="connsiteX5" fmla="*/ 7579138 w 7579138"/>
              <a:gd name="connsiteY5" fmla="*/ 2636923 h 2832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79138" h="2832349">
                <a:moveTo>
                  <a:pt x="0" y="2832349"/>
                </a:moveTo>
                <a:cubicBezTo>
                  <a:pt x="514040" y="2294548"/>
                  <a:pt x="369311" y="76745"/>
                  <a:pt x="678581" y="2009"/>
                </a:cubicBezTo>
                <a:cubicBezTo>
                  <a:pt x="987851" y="-72727"/>
                  <a:pt x="1087468" y="1959733"/>
                  <a:pt x="1855620" y="2383934"/>
                </a:cubicBezTo>
                <a:cubicBezTo>
                  <a:pt x="2623772" y="2808135"/>
                  <a:pt x="4530411" y="2648991"/>
                  <a:pt x="5287491" y="2547217"/>
                </a:cubicBezTo>
                <a:cubicBezTo>
                  <a:pt x="6044571" y="2445443"/>
                  <a:pt x="5971564" y="951844"/>
                  <a:pt x="6482606" y="754965"/>
                </a:cubicBezTo>
                <a:cubicBezTo>
                  <a:pt x="6972859" y="845968"/>
                  <a:pt x="7185460" y="2057125"/>
                  <a:pt x="7579138" y="2636923"/>
                </a:cubicBezTo>
              </a:path>
            </a:pathLst>
          </a:custGeom>
          <a:noFill/>
          <a:ln w="57150">
            <a:solidFill>
              <a:schemeClr val="accent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endParaRPr lang="en-NL">
              <a:solidFill>
                <a:prstClr val="white"/>
              </a:solidFill>
              <a:latin typeface="Fira Sans" panose="020B0503050000020004" pitchFamily="34" charset="0"/>
              <a:ea typeface="Fira Sans" panose="020B0503050000020004" pitchFamily="34" charset="0"/>
            </a:endParaRPr>
          </a:p>
        </p:txBody>
      </p:sp>
      <p:sp>
        <p:nvSpPr>
          <p:cNvPr id="5" name="Title 1">
            <a:extLst>
              <a:ext uri="{FF2B5EF4-FFF2-40B4-BE49-F238E27FC236}">
                <a16:creationId xmlns:a16="http://schemas.microsoft.com/office/drawing/2014/main" id="{A0EF81DE-B803-B3CA-FBB3-9CB6B562F67C}"/>
              </a:ext>
            </a:extLst>
          </p:cNvPr>
          <p:cNvSpPr txBox="1">
            <a:spLocks/>
          </p:cNvSpPr>
          <p:nvPr/>
        </p:nvSpPr>
        <p:spPr>
          <a:xfrm>
            <a:off x="1828801" y="1782071"/>
            <a:ext cx="3603404" cy="1301731"/>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r>
              <a:rPr lang="en-US" sz="3200">
                <a:solidFill>
                  <a:prstClr val="white"/>
                </a:solidFill>
                <a:latin typeface="Fira Sans" panose="020B0503050000020004" pitchFamily="34" charset="0"/>
                <a:ea typeface="Fira Sans" panose="020B0503050000020004" pitchFamily="34" charset="0"/>
              </a:rPr>
              <a:t>Completing a Data Management Plan</a:t>
            </a:r>
            <a:endParaRPr lang="en-NL" sz="3200">
              <a:solidFill>
                <a:prstClr val="white"/>
              </a:solidFill>
              <a:latin typeface="Fira Sans" panose="020B0503050000020004" pitchFamily="34" charset="0"/>
              <a:ea typeface="Fira Sans" panose="020B0503050000020004" pitchFamily="34" charset="0"/>
            </a:endParaRPr>
          </a:p>
        </p:txBody>
      </p:sp>
      <p:sp>
        <p:nvSpPr>
          <p:cNvPr id="3" name="Title 1">
            <a:extLst>
              <a:ext uri="{FF2B5EF4-FFF2-40B4-BE49-F238E27FC236}">
                <a16:creationId xmlns:a16="http://schemas.microsoft.com/office/drawing/2014/main" id="{AB01C1DB-B9EF-A71E-C351-76FC074FF173}"/>
              </a:ext>
            </a:extLst>
          </p:cNvPr>
          <p:cNvSpPr txBox="1">
            <a:spLocks/>
          </p:cNvSpPr>
          <p:nvPr/>
        </p:nvSpPr>
        <p:spPr>
          <a:xfrm>
            <a:off x="8060268" y="1746570"/>
            <a:ext cx="3266216" cy="1682431"/>
          </a:xfrm>
          <a:prstGeom prst="rect">
            <a:avLst/>
          </a:prstGeom>
        </p:spPr>
        <p:txBody>
          <a:bodyPr vert="horz" lIns="0" tIns="0" rIns="0" bIns="0" rtlCol="0" anchor="t" anchorCtr="0">
            <a:noAutofit/>
          </a:bodyPr>
          <a:lstStyle>
            <a:lvl1pPr algn="l" defTabSz="685800" rtl="0" eaLnBrk="1" latinLnBrk="0" hangingPunct="1">
              <a:lnSpc>
                <a:spcPct val="100000"/>
              </a:lnSpc>
              <a:spcBef>
                <a:spcPct val="0"/>
              </a:spcBef>
              <a:buNone/>
              <a:defRPr sz="5400" b="1" kern="1200">
                <a:solidFill>
                  <a:schemeClr val="bg1"/>
                </a:solidFill>
                <a:latin typeface="Aptos" panose="020B0004020202020204" pitchFamily="34" charset="0"/>
                <a:ea typeface="+mj-ea"/>
                <a:cs typeface="+mj-cs"/>
              </a:defRPr>
            </a:lvl1pPr>
          </a:lstStyle>
          <a:p>
            <a:pPr defTabSz="914377"/>
            <a:r>
              <a:rPr lang="en-US" sz="3200">
                <a:solidFill>
                  <a:prstClr val="white"/>
                </a:solidFill>
                <a:latin typeface="Fira Sans" panose="020B0503050000020004" pitchFamily="34" charset="0"/>
                <a:ea typeface="Fira Sans" panose="020B0503050000020004" pitchFamily="34" charset="0"/>
              </a:rPr>
              <a:t>Data publication &amp; archiving as planned</a:t>
            </a:r>
            <a:endParaRPr lang="en-NL" sz="3200">
              <a:solidFill>
                <a:prstClr val="white"/>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681182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E690C00-7F51-D814-DCE0-1FE3F158429E}"/>
              </a:ext>
            </a:extLst>
          </p:cNvPr>
          <p:cNvSpPr txBox="1">
            <a:spLocks/>
          </p:cNvSpPr>
          <p:nvPr/>
        </p:nvSpPr>
        <p:spPr>
          <a:xfrm>
            <a:off x="802712" y="802767"/>
            <a:ext cx="9464136" cy="809287"/>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54">
              <a:lnSpc>
                <a:spcPct val="100000"/>
              </a:lnSpc>
              <a:spcBef>
                <a:spcPts val="1200"/>
              </a:spcBef>
              <a:spcAft>
                <a:spcPts val="1200"/>
              </a:spcAft>
              <a:buNone/>
              <a:defRPr/>
            </a:pPr>
            <a:r>
              <a:rPr lang="en-US" sz="3733" b="1">
                <a:solidFill>
                  <a:srgbClr val="FF904D"/>
                </a:solidFill>
                <a:latin typeface="Fira Sans" panose="020B0503050000020004" pitchFamily="34" charset="0"/>
                <a:ea typeface="Fira Sans" panose="020B0503050000020004" pitchFamily="34" charset="0"/>
                <a:cs typeface="Fira Code" pitchFamily="49" charset="0"/>
              </a:rPr>
              <a:t>Research Cockpit</a:t>
            </a:r>
          </a:p>
        </p:txBody>
      </p:sp>
      <p:pic>
        <p:nvPicPr>
          <p:cNvPr id="6" name="Picture 5">
            <a:extLst>
              <a:ext uri="{FF2B5EF4-FFF2-40B4-BE49-F238E27FC236}">
                <a16:creationId xmlns:a16="http://schemas.microsoft.com/office/drawing/2014/main" id="{6FC8D65D-E980-7C98-022E-3788B3E2CE81}"/>
              </a:ext>
            </a:extLst>
          </p:cNvPr>
          <p:cNvPicPr>
            <a:picLocks noChangeAspect="1"/>
          </p:cNvPicPr>
          <p:nvPr/>
        </p:nvPicPr>
        <p:blipFill>
          <a:blip r:embed="rId2"/>
          <a:stretch>
            <a:fillRect/>
          </a:stretch>
        </p:blipFill>
        <p:spPr>
          <a:xfrm>
            <a:off x="2057176" y="1731851"/>
            <a:ext cx="7574505" cy="3707856"/>
          </a:xfrm>
          <a:prstGeom prst="rect">
            <a:avLst/>
          </a:prstGeom>
        </p:spPr>
      </p:pic>
      <p:sp>
        <p:nvSpPr>
          <p:cNvPr id="7" name="TextBox 6">
            <a:extLst>
              <a:ext uri="{FF2B5EF4-FFF2-40B4-BE49-F238E27FC236}">
                <a16:creationId xmlns:a16="http://schemas.microsoft.com/office/drawing/2014/main" id="{78EDC1D1-B967-ED5F-A69C-3EC78F362F0F}"/>
              </a:ext>
            </a:extLst>
          </p:cNvPr>
          <p:cNvSpPr txBox="1"/>
          <p:nvPr/>
        </p:nvSpPr>
        <p:spPr>
          <a:xfrm>
            <a:off x="2777067" y="5809013"/>
            <a:ext cx="7071360" cy="461665"/>
          </a:xfrm>
          <a:prstGeom prst="rect">
            <a:avLst/>
          </a:prstGeom>
          <a:noFill/>
        </p:spPr>
        <p:txBody>
          <a:bodyPr wrap="square">
            <a:spAutoFit/>
          </a:bodyPr>
          <a:lstStyle/>
          <a:p>
            <a:pPr defTabSz="914377"/>
            <a:r>
              <a:rPr lang="en-US" sz="2400" b="1">
                <a:solidFill>
                  <a:prstClr val="white"/>
                </a:solidFill>
                <a:latin typeface="Fira Code" pitchFamily="49" charset="0"/>
                <a:ea typeface="Fira Code" pitchFamily="49" charset="0"/>
                <a:cs typeface="Fira Code" pitchFamily="49" charset="0"/>
              </a:rPr>
              <a:t>https://</a:t>
            </a:r>
            <a:r>
              <a:rPr lang="en-US" sz="2400" b="1" err="1">
                <a:solidFill>
                  <a:prstClr val="white"/>
                </a:solidFill>
                <a:latin typeface="Fira Code" pitchFamily="49" charset="0"/>
                <a:ea typeface="Fira Code" pitchFamily="49" charset="0"/>
                <a:cs typeface="Fira Code" pitchFamily="49" charset="0"/>
              </a:rPr>
              <a:t>cockpit.research.tue.nl</a:t>
            </a:r>
            <a:endParaRPr lang="en-US" sz="2400" b="1">
              <a:solidFill>
                <a:prstClr val="white"/>
              </a:solidFill>
              <a:latin typeface="Fira Code" pitchFamily="49" charset="0"/>
              <a:ea typeface="Fira Code" pitchFamily="49" charset="0"/>
              <a:cs typeface="Fira Code" pitchFamily="49" charset="0"/>
            </a:endParaRPr>
          </a:p>
        </p:txBody>
      </p:sp>
    </p:spTree>
    <p:extLst>
      <p:ext uri="{BB962C8B-B14F-4D97-AF65-F5344CB8AC3E}">
        <p14:creationId xmlns:p14="http://schemas.microsoft.com/office/powerpoint/2010/main" val="2453860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9495-B9B1-3839-44E6-A82E1D539DC2}"/>
              </a:ext>
            </a:extLst>
          </p:cNvPr>
          <p:cNvSpPr>
            <a:spLocks noGrp="1"/>
          </p:cNvSpPr>
          <p:nvPr>
            <p:ph type="title"/>
          </p:nvPr>
        </p:nvSpPr>
        <p:spPr>
          <a:xfrm>
            <a:off x="1082362" y="2880880"/>
            <a:ext cx="10312079" cy="1325563"/>
          </a:xfrm>
        </p:spPr>
        <p:txBody>
          <a:bodyPr/>
          <a:lstStyle/>
          <a:p>
            <a:r>
              <a:rPr lang="en-US"/>
              <a:t>Let’s try out the Research Cockpit!</a:t>
            </a:r>
          </a:p>
        </p:txBody>
      </p:sp>
    </p:spTree>
    <p:extLst>
      <p:ext uri="{BB962C8B-B14F-4D97-AF65-F5344CB8AC3E}">
        <p14:creationId xmlns:p14="http://schemas.microsoft.com/office/powerpoint/2010/main" val="125507368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C6C8A-D26E-6359-3E1D-4843E485208C}"/>
              </a:ext>
            </a:extLst>
          </p:cNvPr>
          <p:cNvSpPr>
            <a:spLocks noGrp="1"/>
          </p:cNvSpPr>
          <p:nvPr>
            <p:ph type="title"/>
          </p:nvPr>
        </p:nvSpPr>
        <p:spPr>
          <a:xfrm>
            <a:off x="471068" y="651933"/>
            <a:ext cx="6117853" cy="1325563"/>
          </a:xfrm>
        </p:spPr>
        <p:txBody>
          <a:bodyPr/>
          <a:lstStyle/>
          <a:p>
            <a:r>
              <a:rPr lang="en-US"/>
              <a:t>General workflow</a:t>
            </a:r>
          </a:p>
        </p:txBody>
      </p:sp>
      <p:sp>
        <p:nvSpPr>
          <p:cNvPr id="3" name="Rectangle 2">
            <a:extLst>
              <a:ext uri="{FF2B5EF4-FFF2-40B4-BE49-F238E27FC236}">
                <a16:creationId xmlns:a16="http://schemas.microsoft.com/office/drawing/2014/main" id="{78D0A858-A926-F486-05EF-18B737F638D1}"/>
              </a:ext>
            </a:extLst>
          </p:cNvPr>
          <p:cNvSpPr/>
          <p:nvPr/>
        </p:nvSpPr>
        <p:spPr>
          <a:xfrm>
            <a:off x="858681" y="2248747"/>
            <a:ext cx="4036907" cy="19642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Aptos" panose="02110004020202020204"/>
            </a:endParaRPr>
          </a:p>
        </p:txBody>
      </p:sp>
      <p:sp>
        <p:nvSpPr>
          <p:cNvPr id="4" name="Title 1">
            <a:extLst>
              <a:ext uri="{FF2B5EF4-FFF2-40B4-BE49-F238E27FC236}">
                <a16:creationId xmlns:a16="http://schemas.microsoft.com/office/drawing/2014/main" id="{1797EA66-4A16-DB74-D007-BAFE908B4467}"/>
              </a:ext>
            </a:extLst>
          </p:cNvPr>
          <p:cNvSpPr txBox="1">
            <a:spLocks/>
          </p:cNvSpPr>
          <p:nvPr/>
        </p:nvSpPr>
        <p:spPr>
          <a:xfrm>
            <a:off x="1213516" y="2616200"/>
            <a:ext cx="3503345" cy="1325563"/>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r>
              <a:rPr lang="en-US" sz="3733">
                <a:solidFill>
                  <a:prstClr val="white"/>
                </a:solidFill>
              </a:rPr>
              <a:t>Project Registration</a:t>
            </a:r>
          </a:p>
        </p:txBody>
      </p:sp>
      <p:sp>
        <p:nvSpPr>
          <p:cNvPr id="5" name="Right Arrow 4">
            <a:extLst>
              <a:ext uri="{FF2B5EF4-FFF2-40B4-BE49-F238E27FC236}">
                <a16:creationId xmlns:a16="http://schemas.microsoft.com/office/drawing/2014/main" id="{0CB332AF-3EBD-43C4-D65F-BB7861051362}"/>
              </a:ext>
            </a:extLst>
          </p:cNvPr>
          <p:cNvSpPr/>
          <p:nvPr/>
        </p:nvSpPr>
        <p:spPr>
          <a:xfrm>
            <a:off x="5069071" y="2716451"/>
            <a:ext cx="1517228" cy="1028859"/>
          </a:xfrm>
          <a:prstGeom prst="rightArrow">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Aptos" panose="02110004020202020204"/>
            </a:endParaRPr>
          </a:p>
        </p:txBody>
      </p:sp>
      <p:sp>
        <p:nvSpPr>
          <p:cNvPr id="6" name="Rectangle 5">
            <a:extLst>
              <a:ext uri="{FF2B5EF4-FFF2-40B4-BE49-F238E27FC236}">
                <a16:creationId xmlns:a16="http://schemas.microsoft.com/office/drawing/2014/main" id="{A2830CE7-48E8-DE32-F311-F12AF94C28F1}"/>
              </a:ext>
            </a:extLst>
          </p:cNvPr>
          <p:cNvSpPr/>
          <p:nvPr/>
        </p:nvSpPr>
        <p:spPr>
          <a:xfrm>
            <a:off x="6765027" y="2208795"/>
            <a:ext cx="4036907" cy="1964267"/>
          </a:xfrm>
          <a:prstGeom prst="rect">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endParaRPr lang="en-US">
              <a:solidFill>
                <a:prstClr val="white"/>
              </a:solidFill>
              <a:latin typeface="Aptos" panose="02110004020202020204"/>
            </a:endParaRPr>
          </a:p>
        </p:txBody>
      </p:sp>
      <p:sp>
        <p:nvSpPr>
          <p:cNvPr id="7" name="Title 1">
            <a:extLst>
              <a:ext uri="{FF2B5EF4-FFF2-40B4-BE49-F238E27FC236}">
                <a16:creationId xmlns:a16="http://schemas.microsoft.com/office/drawing/2014/main" id="{2B0E08BB-66F6-411D-C64E-D0BE3C3DE557}"/>
              </a:ext>
            </a:extLst>
          </p:cNvPr>
          <p:cNvSpPr txBox="1">
            <a:spLocks/>
          </p:cNvSpPr>
          <p:nvPr/>
        </p:nvSpPr>
        <p:spPr>
          <a:xfrm>
            <a:off x="7119861" y="2576248"/>
            <a:ext cx="3503345" cy="1325563"/>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r>
              <a:rPr lang="en-US" sz="3733">
                <a:solidFill>
                  <a:prstClr val="white"/>
                </a:solidFill>
              </a:rPr>
              <a:t>Data Management Plan</a:t>
            </a:r>
          </a:p>
        </p:txBody>
      </p:sp>
      <p:sp>
        <p:nvSpPr>
          <p:cNvPr id="11" name="Rectangle 10">
            <a:extLst>
              <a:ext uri="{FF2B5EF4-FFF2-40B4-BE49-F238E27FC236}">
                <a16:creationId xmlns:a16="http://schemas.microsoft.com/office/drawing/2014/main" id="{E1E7A153-C65D-957A-4E31-F1AB8570FD94}"/>
              </a:ext>
            </a:extLst>
          </p:cNvPr>
          <p:cNvSpPr/>
          <p:nvPr/>
        </p:nvSpPr>
        <p:spPr>
          <a:xfrm>
            <a:off x="7309512" y="5364851"/>
            <a:ext cx="3031835" cy="988536"/>
          </a:xfrm>
          <a:prstGeom prst="rect">
            <a:avLst/>
          </a:prstGeom>
          <a:solidFill>
            <a:schemeClr val="tx1">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defTabSz="914377"/>
            <a:r>
              <a:rPr lang="en-US" sz="2400">
                <a:solidFill>
                  <a:prstClr val="white"/>
                </a:solidFill>
                <a:latin typeface="Fira Sans" panose="020B0503050000020004" pitchFamily="34" charset="0"/>
                <a:ea typeface="Fira Sans" panose="020B0503050000020004" pitchFamily="34" charset="0"/>
              </a:rPr>
              <a:t>Ethics Application</a:t>
            </a:r>
          </a:p>
        </p:txBody>
      </p:sp>
      <p:cxnSp>
        <p:nvCxnSpPr>
          <p:cNvPr id="13" name="Straight Arrow Connector 12">
            <a:extLst>
              <a:ext uri="{FF2B5EF4-FFF2-40B4-BE49-F238E27FC236}">
                <a16:creationId xmlns:a16="http://schemas.microsoft.com/office/drawing/2014/main" id="{DA4829BD-517F-005A-1B2D-D9FB8E5EFAE7}"/>
              </a:ext>
            </a:extLst>
          </p:cNvPr>
          <p:cNvCxnSpPr/>
          <p:nvPr/>
        </p:nvCxnSpPr>
        <p:spPr>
          <a:xfrm>
            <a:off x="8783480" y="4443307"/>
            <a:ext cx="0" cy="677333"/>
          </a:xfrm>
          <a:prstGeom prst="straightConnector1">
            <a:avLst/>
          </a:prstGeom>
          <a:ln w="63500">
            <a:solidFill>
              <a:schemeClr val="tx1">
                <a:lumMod val="50000"/>
                <a:lumOff val="50000"/>
              </a:schemeClr>
            </a:solidFill>
            <a:prstDash val="sysDot"/>
            <a:tailEnd type="triangle"/>
          </a:ln>
        </p:spPr>
        <p:style>
          <a:lnRef idx="2">
            <a:schemeClr val="accent1"/>
          </a:lnRef>
          <a:fillRef idx="0">
            <a:schemeClr val="accent1"/>
          </a:fillRef>
          <a:effectRef idx="1">
            <a:schemeClr val="accent1"/>
          </a:effectRef>
          <a:fontRef idx="minor">
            <a:schemeClr val="tx1"/>
          </a:fontRef>
        </p:style>
      </p:cxnSp>
      <p:sp>
        <p:nvSpPr>
          <p:cNvPr id="14" name="Title 1">
            <a:extLst>
              <a:ext uri="{FF2B5EF4-FFF2-40B4-BE49-F238E27FC236}">
                <a16:creationId xmlns:a16="http://schemas.microsoft.com/office/drawing/2014/main" id="{773832F6-BE75-C061-42D6-145B86E06038}"/>
              </a:ext>
            </a:extLst>
          </p:cNvPr>
          <p:cNvSpPr txBox="1">
            <a:spLocks/>
          </p:cNvSpPr>
          <p:nvPr/>
        </p:nvSpPr>
        <p:spPr>
          <a:xfrm>
            <a:off x="9019013" y="4540515"/>
            <a:ext cx="2021508" cy="543508"/>
          </a:xfrm>
          <a:prstGeom prst="rect">
            <a:avLst/>
          </a:prstGeom>
        </p:spPr>
        <p:txBody>
          <a:bodyPr vert="horz" lIns="121920" tIns="60960" rIns="121920" bIns="60960" rtlCol="0" anchor="ctr">
            <a:noAutofit/>
          </a:bodyPr>
          <a:lstStyle>
            <a:lvl1pPr algn="l" defTabSz="685800" rtl="0" eaLnBrk="1" latinLnBrk="0" hangingPunct="1">
              <a:lnSpc>
                <a:spcPct val="90000"/>
              </a:lnSpc>
              <a:spcBef>
                <a:spcPct val="0"/>
              </a:spcBef>
              <a:buNone/>
              <a:defRPr sz="3300" b="1" kern="1200">
                <a:solidFill>
                  <a:schemeClr val="bg1"/>
                </a:solidFill>
                <a:latin typeface="Fira Sans" panose="020B0503050000020004" pitchFamily="34" charset="0"/>
                <a:ea typeface="Fira Sans" panose="020B0503050000020004" pitchFamily="34" charset="0"/>
                <a:cs typeface="+mj-cs"/>
              </a:defRPr>
            </a:lvl1pPr>
          </a:lstStyle>
          <a:p>
            <a:pPr defTabSz="914377"/>
            <a:r>
              <a:rPr lang="en-US" sz="2667">
                <a:solidFill>
                  <a:prstClr val="white"/>
                </a:solidFill>
              </a:rPr>
              <a:t>If needed</a:t>
            </a:r>
          </a:p>
        </p:txBody>
      </p:sp>
    </p:spTree>
    <p:extLst>
      <p:ext uri="{BB962C8B-B14F-4D97-AF65-F5344CB8AC3E}">
        <p14:creationId xmlns:p14="http://schemas.microsoft.com/office/powerpoint/2010/main" val="275064233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585C6C-389E-68B7-D1A2-C02FCC3361AB}"/>
              </a:ext>
            </a:extLst>
          </p:cNvPr>
          <p:cNvSpPr>
            <a:spLocks noGrp="1"/>
          </p:cNvSpPr>
          <p:nvPr>
            <p:ph type="title"/>
          </p:nvPr>
        </p:nvSpPr>
        <p:spPr>
          <a:xfrm>
            <a:off x="267794" y="285157"/>
            <a:ext cx="5828207" cy="1325563"/>
          </a:xfrm>
        </p:spPr>
        <p:txBody>
          <a:bodyPr/>
          <a:lstStyle/>
          <a:p>
            <a:r>
              <a:rPr lang="en-US"/>
              <a:t>Project Registration</a:t>
            </a:r>
          </a:p>
        </p:txBody>
      </p:sp>
      <p:sp>
        <p:nvSpPr>
          <p:cNvPr id="5" name="TextBox 4">
            <a:extLst>
              <a:ext uri="{FF2B5EF4-FFF2-40B4-BE49-F238E27FC236}">
                <a16:creationId xmlns:a16="http://schemas.microsoft.com/office/drawing/2014/main" id="{6C0BA443-CB30-4641-D451-51978EDF5460}"/>
              </a:ext>
            </a:extLst>
          </p:cNvPr>
          <p:cNvSpPr txBox="1"/>
          <p:nvPr/>
        </p:nvSpPr>
        <p:spPr>
          <a:xfrm>
            <a:off x="459016" y="1854561"/>
            <a:ext cx="5950325" cy="4113434"/>
          </a:xfrm>
          <a:prstGeom prst="rect">
            <a:avLst/>
          </a:prstGeom>
          <a:noFill/>
        </p:spPr>
        <p:txBody>
          <a:bodyPr wrap="square" rtlCol="0">
            <a:spAutoFit/>
          </a:bodyPr>
          <a:lstStyle/>
          <a:p>
            <a:pPr marL="457189" indent="-457189" defTabSz="914377">
              <a:spcBef>
                <a:spcPts val="800"/>
              </a:spcBef>
              <a:buFontTx/>
              <a:buAutoNum type="arabicPeriod"/>
            </a:pPr>
            <a:r>
              <a:rPr lang="en-US" sz="2933" b="1">
                <a:solidFill>
                  <a:prstClr val="white"/>
                </a:solidFill>
                <a:latin typeface="Fira Sans" panose="020B0503050000020004" pitchFamily="34" charset="0"/>
                <a:ea typeface="Fira Sans" panose="020B0503050000020004" pitchFamily="34" charset="0"/>
              </a:rPr>
              <a:t>Visit Research Cockpit (</a:t>
            </a:r>
            <a:r>
              <a:rPr lang="en-US" sz="2933" b="1" err="1">
                <a:solidFill>
                  <a:prstClr val="white"/>
                </a:solidFill>
                <a:latin typeface="Fira Sans" panose="020B0503050000020004" pitchFamily="34" charset="0"/>
                <a:ea typeface="Fira Sans" panose="020B0503050000020004" pitchFamily="34" charset="0"/>
              </a:rPr>
              <a:t>cockpit.research.tue.nl</a:t>
            </a:r>
            <a:r>
              <a:rPr lang="en-US" sz="2933" b="1">
                <a:solidFill>
                  <a:prstClr val="white"/>
                </a:solidFill>
                <a:latin typeface="Fira Sans" panose="020B0503050000020004" pitchFamily="34" charset="0"/>
                <a:ea typeface="Fira Sans" panose="020B0503050000020004" pitchFamily="34" charset="0"/>
              </a:rPr>
              <a:t>)</a:t>
            </a:r>
          </a:p>
          <a:p>
            <a:pPr marL="457189" indent="-457189" defTabSz="914377">
              <a:spcBef>
                <a:spcPts val="800"/>
              </a:spcBef>
              <a:buFontTx/>
              <a:buAutoNum type="arabicPeriod"/>
            </a:pPr>
            <a:r>
              <a:rPr lang="en-US" sz="2933" b="1">
                <a:solidFill>
                  <a:prstClr val="white"/>
                </a:solidFill>
                <a:latin typeface="Fira Sans" panose="020B0503050000020004" pitchFamily="34" charset="0"/>
                <a:ea typeface="Fira Sans" panose="020B0503050000020004" pitchFamily="34" charset="0"/>
              </a:rPr>
              <a:t>Find “Data Management Plan”</a:t>
            </a:r>
          </a:p>
          <a:p>
            <a:pPr marL="457189" indent="-457189" defTabSz="914377">
              <a:spcBef>
                <a:spcPts val="800"/>
              </a:spcBef>
              <a:buFontTx/>
              <a:buAutoNum type="arabicPeriod"/>
            </a:pPr>
            <a:r>
              <a:rPr lang="en-US" sz="2933" b="1">
                <a:solidFill>
                  <a:prstClr val="white"/>
                </a:solidFill>
                <a:latin typeface="Fira Sans" panose="020B0503050000020004" pitchFamily="34" charset="0"/>
                <a:ea typeface="Fira Sans" panose="020B0503050000020004" pitchFamily="34" charset="0"/>
              </a:rPr>
              <a:t>Find ”Create a Data Management Plan</a:t>
            </a:r>
          </a:p>
          <a:p>
            <a:pPr marL="457189" indent="-457189" defTabSz="914377">
              <a:spcBef>
                <a:spcPts val="800"/>
              </a:spcBef>
              <a:buFontTx/>
              <a:buAutoNum type="arabicPeriod"/>
            </a:pPr>
            <a:r>
              <a:rPr lang="en-US" sz="2933" b="1">
                <a:solidFill>
                  <a:prstClr val="white"/>
                </a:solidFill>
                <a:latin typeface="Fira Sans" panose="020B0503050000020004" pitchFamily="34" charset="0"/>
                <a:ea typeface="Fira Sans" panose="020B0503050000020004" pitchFamily="34" charset="0"/>
              </a:rPr>
              <a:t>Fill in Research Project Registration</a:t>
            </a:r>
          </a:p>
          <a:p>
            <a:pPr marL="457189" indent="-457189" defTabSz="914377">
              <a:spcBef>
                <a:spcPts val="800"/>
              </a:spcBef>
              <a:buFontTx/>
              <a:buAutoNum type="arabicPeriod"/>
            </a:pPr>
            <a:r>
              <a:rPr lang="en-US" sz="2933" b="1">
                <a:solidFill>
                  <a:prstClr val="white"/>
                </a:solidFill>
                <a:latin typeface="Fira Sans" panose="020B0503050000020004" pitchFamily="34" charset="0"/>
                <a:ea typeface="Fira Sans" panose="020B0503050000020004" pitchFamily="34" charset="0"/>
              </a:rPr>
              <a:t>Click “Send”</a:t>
            </a:r>
          </a:p>
        </p:txBody>
      </p:sp>
      <p:pic>
        <p:nvPicPr>
          <p:cNvPr id="6" name="Picture 5">
            <a:extLst>
              <a:ext uri="{FF2B5EF4-FFF2-40B4-BE49-F238E27FC236}">
                <a16:creationId xmlns:a16="http://schemas.microsoft.com/office/drawing/2014/main" id="{24C9F45B-F27E-D2CC-2489-F0DFFBC57090}"/>
              </a:ext>
            </a:extLst>
          </p:cNvPr>
          <p:cNvPicPr>
            <a:picLocks noChangeAspect="1"/>
          </p:cNvPicPr>
          <p:nvPr/>
        </p:nvPicPr>
        <p:blipFill>
          <a:blip r:embed="rId3"/>
          <a:stretch>
            <a:fillRect/>
          </a:stretch>
        </p:blipFill>
        <p:spPr>
          <a:xfrm>
            <a:off x="6409341" y="0"/>
            <a:ext cx="5782659" cy="6858000"/>
          </a:xfrm>
          <a:prstGeom prst="rect">
            <a:avLst/>
          </a:prstGeom>
        </p:spPr>
      </p:pic>
    </p:spTree>
    <p:extLst>
      <p:ext uri="{BB962C8B-B14F-4D97-AF65-F5344CB8AC3E}">
        <p14:creationId xmlns:p14="http://schemas.microsoft.com/office/powerpoint/2010/main" val="9366980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40F730-BDA3-8649-834A-91C2BFC3A46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5BBADAB-B917-2214-D0C5-DB538F8A7AE7}"/>
              </a:ext>
            </a:extLst>
          </p:cNvPr>
          <p:cNvSpPr>
            <a:spLocks noGrp="1"/>
          </p:cNvSpPr>
          <p:nvPr>
            <p:ph type="title"/>
          </p:nvPr>
        </p:nvSpPr>
        <p:spPr>
          <a:xfrm>
            <a:off x="267794" y="285157"/>
            <a:ext cx="5828207" cy="1325563"/>
          </a:xfrm>
        </p:spPr>
        <p:txBody>
          <a:bodyPr/>
          <a:lstStyle/>
          <a:p>
            <a:r>
              <a:rPr lang="en-US"/>
              <a:t>Data Management Plan (DMP)</a:t>
            </a:r>
          </a:p>
        </p:txBody>
      </p:sp>
      <p:sp>
        <p:nvSpPr>
          <p:cNvPr id="5" name="TextBox 4">
            <a:extLst>
              <a:ext uri="{FF2B5EF4-FFF2-40B4-BE49-F238E27FC236}">
                <a16:creationId xmlns:a16="http://schemas.microsoft.com/office/drawing/2014/main" id="{B33FB644-D0E1-EB80-DC00-A848C3DF65CD}"/>
              </a:ext>
            </a:extLst>
          </p:cNvPr>
          <p:cNvSpPr txBox="1"/>
          <p:nvPr/>
        </p:nvSpPr>
        <p:spPr>
          <a:xfrm>
            <a:off x="459016" y="1854561"/>
            <a:ext cx="5950325" cy="2102883"/>
          </a:xfrm>
          <a:prstGeom prst="rect">
            <a:avLst/>
          </a:prstGeom>
          <a:noFill/>
        </p:spPr>
        <p:txBody>
          <a:bodyPr wrap="square" rtlCol="0">
            <a:spAutoFit/>
          </a:bodyPr>
          <a:lstStyle/>
          <a:p>
            <a:pPr marL="457189" indent="-457189" defTabSz="914377">
              <a:spcBef>
                <a:spcPts val="800"/>
              </a:spcBef>
              <a:buFontTx/>
              <a:buAutoNum type="arabicPeriod"/>
            </a:pPr>
            <a:r>
              <a:rPr lang="en-US" sz="2933" b="1">
                <a:solidFill>
                  <a:prstClr val="white"/>
                </a:solidFill>
                <a:latin typeface="Fira Sans" panose="020B0503050000020004" pitchFamily="34" charset="0"/>
                <a:ea typeface="Fira Sans" panose="020B0503050000020004" pitchFamily="34" charset="0"/>
              </a:rPr>
              <a:t>Go to your avatar -&gt; Requests</a:t>
            </a:r>
          </a:p>
          <a:p>
            <a:pPr marL="457189" indent="-457189" defTabSz="914377">
              <a:spcBef>
                <a:spcPts val="800"/>
              </a:spcBef>
              <a:buFontTx/>
              <a:buAutoNum type="arabicPeriod"/>
            </a:pPr>
            <a:r>
              <a:rPr lang="en-US" sz="2933" b="1">
                <a:solidFill>
                  <a:prstClr val="white"/>
                </a:solidFill>
                <a:latin typeface="Fira Sans" panose="020B0503050000020004" pitchFamily="34" charset="0"/>
                <a:ea typeface="Fira Sans" panose="020B0503050000020004" pitchFamily="34" charset="0"/>
              </a:rPr>
              <a:t>Find your Draft DMP</a:t>
            </a:r>
          </a:p>
          <a:p>
            <a:pPr marL="457189" indent="-457189" defTabSz="914377">
              <a:spcBef>
                <a:spcPts val="800"/>
              </a:spcBef>
              <a:buFontTx/>
              <a:buAutoNum type="arabicPeriod"/>
            </a:pPr>
            <a:r>
              <a:rPr lang="en-US" sz="2933" b="1">
                <a:solidFill>
                  <a:prstClr val="white"/>
                </a:solidFill>
                <a:latin typeface="Fira Sans" panose="020B0503050000020004" pitchFamily="34" charset="0"/>
                <a:ea typeface="Fira Sans" panose="020B0503050000020004" pitchFamily="34" charset="0"/>
              </a:rPr>
              <a:t>Fill in the information in the DMP</a:t>
            </a:r>
          </a:p>
        </p:txBody>
      </p:sp>
      <p:pic>
        <p:nvPicPr>
          <p:cNvPr id="4" name="Picture 3">
            <a:extLst>
              <a:ext uri="{FF2B5EF4-FFF2-40B4-BE49-F238E27FC236}">
                <a16:creationId xmlns:a16="http://schemas.microsoft.com/office/drawing/2014/main" id="{D9CF3799-0855-0ECD-9D32-DB2BA8E9AF98}"/>
              </a:ext>
            </a:extLst>
          </p:cNvPr>
          <p:cNvPicPr>
            <a:picLocks noChangeAspect="1"/>
          </p:cNvPicPr>
          <p:nvPr/>
        </p:nvPicPr>
        <p:blipFill>
          <a:blip r:embed="rId2"/>
          <a:stretch>
            <a:fillRect/>
          </a:stretch>
        </p:blipFill>
        <p:spPr>
          <a:xfrm>
            <a:off x="7238032" y="0"/>
            <a:ext cx="4953968" cy="6858000"/>
          </a:xfrm>
          <a:prstGeom prst="rect">
            <a:avLst/>
          </a:prstGeom>
        </p:spPr>
      </p:pic>
      <p:sp>
        <p:nvSpPr>
          <p:cNvPr id="7" name="TextBox 6">
            <a:extLst>
              <a:ext uri="{FF2B5EF4-FFF2-40B4-BE49-F238E27FC236}">
                <a16:creationId xmlns:a16="http://schemas.microsoft.com/office/drawing/2014/main" id="{66E2505B-6E11-CB19-E252-32C7BA71985D}"/>
              </a:ext>
            </a:extLst>
          </p:cNvPr>
          <p:cNvSpPr txBox="1"/>
          <p:nvPr/>
        </p:nvSpPr>
        <p:spPr>
          <a:xfrm>
            <a:off x="406199" y="4232318"/>
            <a:ext cx="4214584" cy="830997"/>
          </a:xfrm>
          <a:prstGeom prst="rect">
            <a:avLst/>
          </a:prstGeom>
          <a:noFill/>
        </p:spPr>
        <p:txBody>
          <a:bodyPr wrap="square" rtlCol="0">
            <a:spAutoFit/>
          </a:bodyPr>
          <a:lstStyle/>
          <a:p>
            <a:pPr defTabSz="914377">
              <a:spcBef>
                <a:spcPts val="800"/>
              </a:spcBef>
            </a:pPr>
            <a:r>
              <a:rPr lang="en-US" sz="2400" b="1">
                <a:solidFill>
                  <a:prstClr val="white"/>
                </a:solidFill>
                <a:latin typeface="Fira Sans" panose="020B0503050000020004" pitchFamily="34" charset="0"/>
                <a:ea typeface="Fira Sans" panose="020B0503050000020004" pitchFamily="34" charset="0"/>
              </a:rPr>
              <a:t>You can share your DMP with your collaborators</a:t>
            </a:r>
          </a:p>
        </p:txBody>
      </p:sp>
      <p:pic>
        <p:nvPicPr>
          <p:cNvPr id="8" name="Picture 7">
            <a:extLst>
              <a:ext uri="{FF2B5EF4-FFF2-40B4-BE49-F238E27FC236}">
                <a16:creationId xmlns:a16="http://schemas.microsoft.com/office/drawing/2014/main" id="{2296CDA0-5C9D-E76F-BEB6-9931A2C2C7AD}"/>
              </a:ext>
            </a:extLst>
          </p:cNvPr>
          <p:cNvPicPr>
            <a:picLocks noChangeAspect="1"/>
          </p:cNvPicPr>
          <p:nvPr/>
        </p:nvPicPr>
        <p:blipFill>
          <a:blip r:embed="rId3" cstate="hqprint">
            <a:extLst>
              <a:ext uri="{28A0092B-C50C-407E-A947-70E740481C1C}">
                <a14:useLocalDpi xmlns:a14="http://schemas.microsoft.com/office/drawing/2010/main"/>
              </a:ext>
            </a:extLst>
          </a:blip>
          <a:srcRect/>
          <a:stretch>
            <a:fillRect/>
          </a:stretch>
        </p:blipFill>
        <p:spPr>
          <a:xfrm>
            <a:off x="4153909" y="5502602"/>
            <a:ext cx="2841452" cy="532433"/>
          </a:xfrm>
          <a:prstGeom prst="rect">
            <a:avLst/>
          </a:prstGeom>
        </p:spPr>
      </p:pic>
      <p:sp>
        <p:nvSpPr>
          <p:cNvPr id="9" name="TextBox 8">
            <a:extLst>
              <a:ext uri="{FF2B5EF4-FFF2-40B4-BE49-F238E27FC236}">
                <a16:creationId xmlns:a16="http://schemas.microsoft.com/office/drawing/2014/main" id="{FB522B96-D521-C984-6DB1-E50B9BF44174}"/>
              </a:ext>
            </a:extLst>
          </p:cNvPr>
          <p:cNvSpPr txBox="1"/>
          <p:nvPr/>
        </p:nvSpPr>
        <p:spPr>
          <a:xfrm>
            <a:off x="400495" y="5337933"/>
            <a:ext cx="3753413" cy="830997"/>
          </a:xfrm>
          <a:prstGeom prst="rect">
            <a:avLst/>
          </a:prstGeom>
          <a:noFill/>
        </p:spPr>
        <p:txBody>
          <a:bodyPr wrap="square" rtlCol="0">
            <a:spAutoFit/>
          </a:bodyPr>
          <a:lstStyle/>
          <a:p>
            <a:pPr defTabSz="914377">
              <a:spcBef>
                <a:spcPts val="800"/>
              </a:spcBef>
            </a:pPr>
            <a:r>
              <a:rPr lang="en-US" sz="2400" b="1">
                <a:solidFill>
                  <a:prstClr val="white"/>
                </a:solidFill>
                <a:latin typeface="Fira Sans" panose="020B0503050000020004" pitchFamily="34" charset="0"/>
                <a:ea typeface="Fira Sans" panose="020B0503050000020004" pitchFamily="34" charset="0"/>
              </a:rPr>
              <a:t>If you no longer need the DMP, please retract it.</a:t>
            </a:r>
          </a:p>
        </p:txBody>
      </p:sp>
    </p:spTree>
    <p:extLst>
      <p:ext uri="{BB962C8B-B14F-4D97-AF65-F5344CB8AC3E}">
        <p14:creationId xmlns:p14="http://schemas.microsoft.com/office/powerpoint/2010/main" val="240019821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87534-5102-A101-9703-1593486D7439}"/>
              </a:ext>
            </a:extLst>
          </p:cNvPr>
          <p:cNvSpPr>
            <a:spLocks noGrp="1"/>
          </p:cNvSpPr>
          <p:nvPr>
            <p:ph type="title"/>
          </p:nvPr>
        </p:nvSpPr>
        <p:spPr/>
        <p:txBody>
          <a:bodyPr/>
          <a:lstStyle/>
          <a:p>
            <a:r>
              <a:rPr lang="en-US"/>
              <a:t>How was your experience with the Research Cockpit?</a:t>
            </a:r>
          </a:p>
        </p:txBody>
      </p:sp>
    </p:spTree>
    <p:extLst>
      <p:ext uri="{BB962C8B-B14F-4D97-AF65-F5344CB8AC3E}">
        <p14:creationId xmlns:p14="http://schemas.microsoft.com/office/powerpoint/2010/main" val="40213426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232112-622A-FE76-B511-09F7D3E3F7D9}"/>
              </a:ext>
            </a:extLst>
          </p:cNvPr>
          <p:cNvSpPr>
            <a:spLocks noGrp="1"/>
          </p:cNvSpPr>
          <p:nvPr>
            <p:ph type="title" idx="4294967295"/>
          </p:nvPr>
        </p:nvSpPr>
        <p:spPr>
          <a:xfrm>
            <a:off x="408636" y="293713"/>
            <a:ext cx="7990299" cy="681567"/>
          </a:xfrm>
        </p:spPr>
        <p:txBody>
          <a:bodyPr/>
          <a:lstStyle/>
          <a:p>
            <a:r>
              <a:rPr lang="en-US" sz="2667"/>
              <a:t>Don’t hesitate to reach out to your Data Steward</a:t>
            </a:r>
            <a:endParaRPr lang="en-NL" sz="2667"/>
          </a:p>
        </p:txBody>
      </p:sp>
      <p:pic>
        <p:nvPicPr>
          <p:cNvPr id="4" name="Picture 3" descr="Profile photo of Jayakrishnan H R Nair, PhD">
            <a:extLst>
              <a:ext uri="{FF2B5EF4-FFF2-40B4-BE49-F238E27FC236}">
                <a16:creationId xmlns:a16="http://schemas.microsoft.com/office/drawing/2014/main" id="{BEA8DF8C-6043-E541-9C64-2A07E466813E}"/>
              </a:ext>
            </a:extLst>
          </p:cNvPr>
          <p:cNvPicPr>
            <a:picLocks noChangeAspect="1"/>
          </p:cNvPicPr>
          <p:nvPr/>
        </p:nvPicPr>
        <p:blipFill>
          <a:blip r:embed="rId2" cstate="hqprint">
            <a:extLst>
              <a:ext uri="{28A0092B-C50C-407E-A947-70E740481C1C}">
                <a14:useLocalDpi xmlns:a14="http://schemas.microsoft.com/office/drawing/2010/main"/>
              </a:ext>
            </a:extLst>
          </a:blip>
          <a:srcRect l="-1" b="-3"/>
          <a:stretch/>
        </p:blipFill>
        <p:spPr>
          <a:xfrm>
            <a:off x="8273079" y="1071209"/>
            <a:ext cx="1443436" cy="1443436"/>
          </a:xfrm>
          <a:prstGeom prst="rect">
            <a:avLst/>
          </a:prstGeom>
        </p:spPr>
      </p:pic>
      <p:pic>
        <p:nvPicPr>
          <p:cNvPr id="8" name="Picture 7" descr="A person smiling at camera&#10;&#10;Description automatically generated">
            <a:extLst>
              <a:ext uri="{FF2B5EF4-FFF2-40B4-BE49-F238E27FC236}">
                <a16:creationId xmlns:a16="http://schemas.microsoft.com/office/drawing/2014/main" id="{1AD62583-0A95-A7E0-04B6-82FBE4007567}"/>
              </a:ext>
            </a:extLst>
          </p:cNvPr>
          <p:cNvPicPr>
            <a:picLocks noChangeAspect="1"/>
          </p:cNvPicPr>
          <p:nvPr/>
        </p:nvPicPr>
        <p:blipFill>
          <a:blip r:embed="rId3" cstate="hqprint">
            <a:extLst>
              <a:ext uri="{28A0092B-C50C-407E-A947-70E740481C1C}">
                <a14:useLocalDpi xmlns:a14="http://schemas.microsoft.com/office/drawing/2010/main"/>
              </a:ext>
            </a:extLst>
          </a:blip>
          <a:srcRect/>
          <a:stretch/>
        </p:blipFill>
        <p:spPr>
          <a:xfrm>
            <a:off x="6144861" y="3558394"/>
            <a:ext cx="1443436" cy="1443436"/>
          </a:xfrm>
          <a:prstGeom prst="rect">
            <a:avLst/>
          </a:prstGeom>
        </p:spPr>
      </p:pic>
      <p:pic>
        <p:nvPicPr>
          <p:cNvPr id="10" name="Picture 9" descr="A person smiling at the camera&#10;&#10;Description automatically generated">
            <a:extLst>
              <a:ext uri="{FF2B5EF4-FFF2-40B4-BE49-F238E27FC236}">
                <a16:creationId xmlns:a16="http://schemas.microsoft.com/office/drawing/2014/main" id="{C9433B6E-A06C-909A-41D8-BDC0FD842677}"/>
              </a:ext>
            </a:extLst>
          </p:cNvPr>
          <p:cNvPicPr>
            <a:picLocks noChangeAspect="1"/>
          </p:cNvPicPr>
          <p:nvPr/>
        </p:nvPicPr>
        <p:blipFill>
          <a:blip r:embed="rId4" cstate="hqprint">
            <a:extLst>
              <a:ext uri="{28A0092B-C50C-407E-A947-70E740481C1C}">
                <a14:useLocalDpi xmlns:a14="http://schemas.microsoft.com/office/drawing/2010/main"/>
              </a:ext>
            </a:extLst>
          </a:blip>
          <a:srcRect l="7517" t="10831" r="7517" b="4204"/>
          <a:stretch/>
        </p:blipFill>
        <p:spPr>
          <a:xfrm>
            <a:off x="1888426" y="1071209"/>
            <a:ext cx="1443436" cy="1443436"/>
          </a:xfrm>
          <a:prstGeom prst="rect">
            <a:avLst/>
          </a:prstGeom>
        </p:spPr>
      </p:pic>
      <p:pic>
        <p:nvPicPr>
          <p:cNvPr id="12" name="Picture 11" descr="A person with long hair in front of a window&#10;&#10;Description automatically generated">
            <a:extLst>
              <a:ext uri="{FF2B5EF4-FFF2-40B4-BE49-F238E27FC236}">
                <a16:creationId xmlns:a16="http://schemas.microsoft.com/office/drawing/2014/main" id="{E36A9787-94B7-8B41-8F8C-3B867CA7B7E2}"/>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4016643" y="1071209"/>
            <a:ext cx="1443436" cy="1443436"/>
          </a:xfrm>
          <a:prstGeom prst="rect">
            <a:avLst/>
          </a:prstGeom>
        </p:spPr>
      </p:pic>
      <p:sp>
        <p:nvSpPr>
          <p:cNvPr id="13" name="TextBox 12">
            <a:extLst>
              <a:ext uri="{FF2B5EF4-FFF2-40B4-BE49-F238E27FC236}">
                <a16:creationId xmlns:a16="http://schemas.microsoft.com/office/drawing/2014/main" id="{32099D4B-C95C-50AC-455F-E470FB485F8D}"/>
              </a:ext>
            </a:extLst>
          </p:cNvPr>
          <p:cNvSpPr txBox="1"/>
          <p:nvPr/>
        </p:nvSpPr>
        <p:spPr>
          <a:xfrm>
            <a:off x="1751298" y="2705874"/>
            <a:ext cx="2240279" cy="523220"/>
          </a:xfrm>
          <a:prstGeom prst="rect">
            <a:avLst/>
          </a:prstGeom>
          <a:noFill/>
        </p:spPr>
        <p:txBody>
          <a:bodyPr wrap="square" rtlCol="0">
            <a:spAutoFit/>
          </a:bodyPr>
          <a:lstStyle/>
          <a:p>
            <a:pPr defTabSz="914377">
              <a:defRPr/>
            </a:pPr>
            <a:r>
              <a:rPr lang="en-US" sz="1400" b="1">
                <a:solidFill>
                  <a:prstClr val="white"/>
                </a:solidFill>
                <a:latin typeface="Fira Sans" panose="020B0503050000020004" pitchFamily="34" charset="0"/>
                <a:ea typeface="Fira Sans" panose="020B0503050000020004" pitchFamily="34" charset="0"/>
              </a:rPr>
              <a:t>Liz Guzman-Ramirez</a:t>
            </a:r>
          </a:p>
          <a:p>
            <a:pPr defTabSz="914377">
              <a:defRPr/>
            </a:pPr>
            <a:r>
              <a:rPr lang="en-US" sz="1400" b="1">
                <a:solidFill>
                  <a:prstClr val="white"/>
                </a:solidFill>
                <a:latin typeface="Fira Sans" panose="020B0503050000020004" pitchFamily="34" charset="0"/>
                <a:ea typeface="Fira Sans" panose="020B0503050000020004" pitchFamily="34" charset="0"/>
              </a:rPr>
              <a:t>Coordinator</a:t>
            </a:r>
          </a:p>
        </p:txBody>
      </p:sp>
      <p:pic>
        <p:nvPicPr>
          <p:cNvPr id="17" name="Picture 16" descr="A person smiling with his teeth missing&#10;&#10;Description automatically generated">
            <a:extLst>
              <a:ext uri="{FF2B5EF4-FFF2-40B4-BE49-F238E27FC236}">
                <a16:creationId xmlns:a16="http://schemas.microsoft.com/office/drawing/2014/main" id="{CC89E11B-D2B5-326E-216F-0F72E4304F96}"/>
              </a:ext>
            </a:extLst>
          </p:cNvPr>
          <p:cNvPicPr>
            <a:picLocks noChangeAspect="1"/>
          </p:cNvPicPr>
          <p:nvPr/>
        </p:nvPicPr>
        <p:blipFill>
          <a:blip r:embed="rId6">
            <a:extLst>
              <a:ext uri="{28A0092B-C50C-407E-A947-70E740481C1C}">
                <a14:useLocalDpi xmlns:a14="http://schemas.microsoft.com/office/drawing/2010/main"/>
              </a:ext>
            </a:extLst>
          </a:blip>
          <a:stretch>
            <a:fillRect/>
          </a:stretch>
        </p:blipFill>
        <p:spPr>
          <a:xfrm>
            <a:off x="8273079" y="3558394"/>
            <a:ext cx="1443436" cy="1443436"/>
          </a:xfrm>
          <a:prstGeom prst="rect">
            <a:avLst/>
          </a:prstGeom>
        </p:spPr>
      </p:pic>
      <p:sp>
        <p:nvSpPr>
          <p:cNvPr id="20" name="TextBox 19">
            <a:extLst>
              <a:ext uri="{FF2B5EF4-FFF2-40B4-BE49-F238E27FC236}">
                <a16:creationId xmlns:a16="http://schemas.microsoft.com/office/drawing/2014/main" id="{C1957231-C164-96CC-79F2-6B330A22943F}"/>
              </a:ext>
            </a:extLst>
          </p:cNvPr>
          <p:cNvSpPr txBox="1"/>
          <p:nvPr/>
        </p:nvSpPr>
        <p:spPr>
          <a:xfrm>
            <a:off x="6144860" y="5186931"/>
            <a:ext cx="1792760" cy="523220"/>
          </a:xfrm>
          <a:prstGeom prst="rect">
            <a:avLst/>
          </a:prstGeom>
          <a:noFill/>
        </p:spPr>
        <p:txBody>
          <a:bodyPr wrap="square" rtlCol="0">
            <a:spAutoFit/>
          </a:bodyPr>
          <a:lstStyle/>
          <a:p>
            <a:pPr defTabSz="914377">
              <a:defRPr/>
            </a:pPr>
            <a:r>
              <a:rPr lang="en-US" sz="1400" b="1">
                <a:solidFill>
                  <a:prstClr val="white"/>
                </a:solidFill>
                <a:latin typeface="Fira Sans" panose="020B0503050000020004" pitchFamily="34" charset="0"/>
                <a:ea typeface="Fira Sans" panose="020B0503050000020004" pitchFamily="34" charset="0"/>
              </a:rPr>
              <a:t>Neda Norouzi</a:t>
            </a:r>
          </a:p>
          <a:p>
            <a:pPr defTabSz="914377">
              <a:defRPr/>
            </a:pPr>
            <a:r>
              <a:rPr lang="en-US" sz="1400" b="1">
                <a:solidFill>
                  <a:prstClr val="white"/>
                </a:solidFill>
                <a:latin typeface="Fira Sans" panose="020B0503050000020004" pitchFamily="34" charset="0"/>
                <a:ea typeface="Fira Sans" panose="020B0503050000020004" pitchFamily="34" charset="0"/>
              </a:rPr>
              <a:t>BME, ME</a:t>
            </a:r>
          </a:p>
        </p:txBody>
      </p:sp>
      <p:pic>
        <p:nvPicPr>
          <p:cNvPr id="6" name="Picture 5" descr="A person wearing a hat and smiling&#10;&#10;Description automatically generated">
            <a:extLst>
              <a:ext uri="{FF2B5EF4-FFF2-40B4-BE49-F238E27FC236}">
                <a16:creationId xmlns:a16="http://schemas.microsoft.com/office/drawing/2014/main" id="{0929BB45-5579-634B-17C1-9A8948095D3F}"/>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6144861" y="1071209"/>
            <a:ext cx="1443436" cy="1443436"/>
          </a:xfrm>
          <a:prstGeom prst="rect">
            <a:avLst/>
          </a:prstGeom>
        </p:spPr>
      </p:pic>
      <p:sp>
        <p:nvSpPr>
          <p:cNvPr id="21" name="TextBox 20">
            <a:extLst>
              <a:ext uri="{FF2B5EF4-FFF2-40B4-BE49-F238E27FC236}">
                <a16:creationId xmlns:a16="http://schemas.microsoft.com/office/drawing/2014/main" id="{97ED2EE3-0E5A-5433-A92A-681512D95689}"/>
              </a:ext>
            </a:extLst>
          </p:cNvPr>
          <p:cNvSpPr txBox="1"/>
          <p:nvPr/>
        </p:nvSpPr>
        <p:spPr>
          <a:xfrm>
            <a:off x="6144861" y="2705874"/>
            <a:ext cx="1443436" cy="523220"/>
          </a:xfrm>
          <a:prstGeom prst="rect">
            <a:avLst/>
          </a:prstGeom>
          <a:noFill/>
        </p:spPr>
        <p:txBody>
          <a:bodyPr wrap="square" rtlCol="0">
            <a:spAutoFit/>
          </a:bodyPr>
          <a:lstStyle/>
          <a:p>
            <a:pPr defTabSz="914377">
              <a:defRPr/>
            </a:pPr>
            <a:r>
              <a:rPr lang="en-US" sz="1400" b="1">
                <a:solidFill>
                  <a:prstClr val="white"/>
                </a:solidFill>
                <a:latin typeface="Fira Sans" panose="020B0503050000020004" pitchFamily="34" charset="0"/>
                <a:ea typeface="Fira Sans" panose="020B0503050000020004" pitchFamily="34" charset="0"/>
              </a:rPr>
              <a:t>Davide </a:t>
            </a:r>
            <a:r>
              <a:rPr lang="en-US" sz="1400" b="1" err="1">
                <a:solidFill>
                  <a:prstClr val="white"/>
                </a:solidFill>
                <a:latin typeface="Fira Sans" panose="020B0503050000020004" pitchFamily="34" charset="0"/>
                <a:ea typeface="Fira Sans" panose="020B0503050000020004" pitchFamily="34" charset="0"/>
              </a:rPr>
              <a:t>Nardi</a:t>
            </a:r>
            <a:endParaRPr lang="en-US" sz="1400" b="1">
              <a:solidFill>
                <a:prstClr val="white"/>
              </a:solidFill>
              <a:latin typeface="Fira Sans" panose="020B0503050000020004" pitchFamily="34" charset="0"/>
              <a:ea typeface="Fira Sans" panose="020B0503050000020004" pitchFamily="34" charset="0"/>
            </a:endParaRPr>
          </a:p>
          <a:p>
            <a:pPr defTabSz="914377">
              <a:defRPr/>
            </a:pPr>
            <a:r>
              <a:rPr lang="en-US" sz="1400" b="1">
                <a:solidFill>
                  <a:prstClr val="white"/>
                </a:solidFill>
                <a:latin typeface="Fira Sans" panose="020B0503050000020004" pitchFamily="34" charset="0"/>
                <a:ea typeface="Fira Sans" panose="020B0503050000020004" pitchFamily="34" charset="0"/>
              </a:rPr>
              <a:t>M&amp;CS</a:t>
            </a:r>
          </a:p>
        </p:txBody>
      </p:sp>
      <p:sp>
        <p:nvSpPr>
          <p:cNvPr id="22" name="TextBox 21">
            <a:extLst>
              <a:ext uri="{FF2B5EF4-FFF2-40B4-BE49-F238E27FC236}">
                <a16:creationId xmlns:a16="http://schemas.microsoft.com/office/drawing/2014/main" id="{AE4E0937-1B64-3F05-8050-D386146F4474}"/>
              </a:ext>
            </a:extLst>
          </p:cNvPr>
          <p:cNvSpPr txBox="1"/>
          <p:nvPr/>
        </p:nvSpPr>
        <p:spPr>
          <a:xfrm>
            <a:off x="8273079" y="5186931"/>
            <a:ext cx="1717691" cy="523220"/>
          </a:xfrm>
          <a:prstGeom prst="rect">
            <a:avLst/>
          </a:prstGeom>
          <a:noFill/>
        </p:spPr>
        <p:txBody>
          <a:bodyPr wrap="square" rtlCol="0">
            <a:spAutoFit/>
          </a:bodyPr>
          <a:lstStyle/>
          <a:p>
            <a:pPr defTabSz="914377">
              <a:defRPr/>
            </a:pPr>
            <a:r>
              <a:rPr lang="en-US" sz="1400" b="1">
                <a:solidFill>
                  <a:prstClr val="white"/>
                </a:solidFill>
                <a:latin typeface="Fira Sans" panose="020B0503050000020004" pitchFamily="34" charset="0"/>
                <a:ea typeface="Fira Sans" panose="020B0503050000020004" pitchFamily="34" charset="0"/>
              </a:rPr>
              <a:t>Nami Sunami</a:t>
            </a:r>
          </a:p>
          <a:p>
            <a:pPr defTabSz="914377">
              <a:defRPr/>
            </a:pPr>
            <a:r>
              <a:rPr lang="en-US" sz="1400" b="1">
                <a:solidFill>
                  <a:prstClr val="white"/>
                </a:solidFill>
                <a:latin typeface="Fira Sans" panose="020B0503050000020004" pitchFamily="34" charset="0"/>
                <a:ea typeface="Fira Sans" panose="020B0503050000020004" pitchFamily="34" charset="0"/>
              </a:rPr>
              <a:t>CE&amp;C, APSE</a:t>
            </a:r>
          </a:p>
        </p:txBody>
      </p:sp>
      <p:sp>
        <p:nvSpPr>
          <p:cNvPr id="24" name="TextBox 23">
            <a:extLst>
              <a:ext uri="{FF2B5EF4-FFF2-40B4-BE49-F238E27FC236}">
                <a16:creationId xmlns:a16="http://schemas.microsoft.com/office/drawing/2014/main" id="{4D91AFCE-CAD9-7F5F-ACB1-3C4B0FF311B4}"/>
              </a:ext>
            </a:extLst>
          </p:cNvPr>
          <p:cNvSpPr txBox="1"/>
          <p:nvPr/>
        </p:nvSpPr>
        <p:spPr>
          <a:xfrm>
            <a:off x="3991577" y="2705874"/>
            <a:ext cx="1792760" cy="523220"/>
          </a:xfrm>
          <a:prstGeom prst="rect">
            <a:avLst/>
          </a:prstGeom>
          <a:noFill/>
        </p:spPr>
        <p:txBody>
          <a:bodyPr wrap="square" rtlCol="0">
            <a:spAutoFit/>
          </a:bodyPr>
          <a:lstStyle/>
          <a:p>
            <a:pPr defTabSz="914377">
              <a:defRPr/>
            </a:pPr>
            <a:r>
              <a:rPr lang="en-US" sz="1400" b="1">
                <a:solidFill>
                  <a:prstClr val="white"/>
                </a:solidFill>
                <a:latin typeface="Fira Sans" panose="020B0503050000020004" pitchFamily="34" charset="0"/>
                <a:ea typeface="Fira Sans" panose="020B0503050000020004" pitchFamily="34" charset="0"/>
              </a:rPr>
              <a:t>Angela </a:t>
            </a:r>
            <a:r>
              <a:rPr lang="en-US" sz="1400" b="1" err="1">
                <a:solidFill>
                  <a:prstClr val="white"/>
                </a:solidFill>
                <a:latin typeface="Fira Sans" panose="020B0503050000020004" pitchFamily="34" charset="0"/>
                <a:ea typeface="Fira Sans" panose="020B0503050000020004" pitchFamily="34" charset="0"/>
              </a:rPr>
              <a:t>Aleksovska</a:t>
            </a:r>
            <a:endParaRPr lang="en-US" sz="1400" b="1">
              <a:solidFill>
                <a:prstClr val="white"/>
              </a:solidFill>
              <a:latin typeface="Fira Sans" panose="020B0503050000020004" pitchFamily="34" charset="0"/>
              <a:ea typeface="Fira Sans" panose="020B0503050000020004" pitchFamily="34" charset="0"/>
            </a:endParaRPr>
          </a:p>
          <a:p>
            <a:pPr defTabSz="914377">
              <a:defRPr/>
            </a:pPr>
            <a:r>
              <a:rPr lang="en-US" sz="1400" b="1">
                <a:solidFill>
                  <a:prstClr val="white"/>
                </a:solidFill>
                <a:latin typeface="Fira Sans" panose="020B0503050000020004" pitchFamily="34" charset="0"/>
                <a:ea typeface="Fira Sans" panose="020B0503050000020004" pitchFamily="34" charset="0"/>
              </a:rPr>
              <a:t>EE</a:t>
            </a:r>
          </a:p>
        </p:txBody>
      </p:sp>
      <p:pic>
        <p:nvPicPr>
          <p:cNvPr id="19" name="Picture 18" descr="A person smiling at the camera&#10;&#10;Description automatically generated">
            <a:extLst>
              <a:ext uri="{FF2B5EF4-FFF2-40B4-BE49-F238E27FC236}">
                <a16:creationId xmlns:a16="http://schemas.microsoft.com/office/drawing/2014/main" id="{90260DB6-3411-EBCE-CEA0-14BCBEE31F30}"/>
              </a:ext>
            </a:extLst>
          </p:cNvPr>
          <p:cNvPicPr>
            <a:picLocks noChangeAspect="1"/>
          </p:cNvPicPr>
          <p:nvPr/>
        </p:nvPicPr>
        <p:blipFill>
          <a:blip r:embed="rId8" cstate="hqprint">
            <a:extLst>
              <a:ext uri="{28A0092B-C50C-407E-A947-70E740481C1C}">
                <a14:useLocalDpi xmlns:a14="http://schemas.microsoft.com/office/drawing/2010/main"/>
              </a:ext>
            </a:extLst>
          </a:blip>
          <a:srcRect t="-1041"/>
          <a:stretch/>
        </p:blipFill>
        <p:spPr>
          <a:xfrm>
            <a:off x="3991576" y="3558392"/>
            <a:ext cx="1443437" cy="1443437"/>
          </a:xfrm>
          <a:prstGeom prst="rect">
            <a:avLst/>
          </a:prstGeom>
        </p:spPr>
      </p:pic>
      <p:sp>
        <p:nvSpPr>
          <p:cNvPr id="25" name="TextBox 24">
            <a:extLst>
              <a:ext uri="{FF2B5EF4-FFF2-40B4-BE49-F238E27FC236}">
                <a16:creationId xmlns:a16="http://schemas.microsoft.com/office/drawing/2014/main" id="{6FE0B54C-D904-D143-D39E-8CF12BEA3122}"/>
              </a:ext>
            </a:extLst>
          </p:cNvPr>
          <p:cNvSpPr txBox="1"/>
          <p:nvPr/>
        </p:nvSpPr>
        <p:spPr>
          <a:xfrm>
            <a:off x="3991576" y="5186930"/>
            <a:ext cx="1343501" cy="523220"/>
          </a:xfrm>
          <a:prstGeom prst="rect">
            <a:avLst/>
          </a:prstGeom>
          <a:noFill/>
        </p:spPr>
        <p:txBody>
          <a:bodyPr wrap="square" rtlCol="0">
            <a:spAutoFit/>
          </a:bodyPr>
          <a:lstStyle/>
          <a:p>
            <a:pPr defTabSz="914377">
              <a:defRPr/>
            </a:pPr>
            <a:r>
              <a:rPr lang="en-US" sz="1400" b="1">
                <a:solidFill>
                  <a:prstClr val="white"/>
                </a:solidFill>
                <a:latin typeface="Fira Sans" panose="020B0503050000020004" pitchFamily="34" charset="0"/>
                <a:ea typeface="Fira Sans" panose="020B0503050000020004" pitchFamily="34" charset="0"/>
              </a:rPr>
              <a:t>Lucia </a:t>
            </a:r>
            <a:r>
              <a:rPr lang="en-US" sz="1400" b="1" err="1">
                <a:solidFill>
                  <a:prstClr val="white"/>
                </a:solidFill>
                <a:latin typeface="Fira Sans" panose="020B0503050000020004" pitchFamily="34" charset="0"/>
                <a:ea typeface="Fira Sans" panose="020B0503050000020004" pitchFamily="34" charset="0"/>
              </a:rPr>
              <a:t>Forrová</a:t>
            </a:r>
            <a:r>
              <a:rPr lang="en-US" sz="1400" b="1">
                <a:solidFill>
                  <a:prstClr val="white"/>
                </a:solidFill>
                <a:latin typeface="Fira Sans" panose="020B0503050000020004" pitchFamily="34" charset="0"/>
                <a:ea typeface="Fira Sans" panose="020B0503050000020004" pitchFamily="34" charset="0"/>
              </a:rPr>
              <a:t> </a:t>
            </a:r>
            <a:br>
              <a:rPr lang="en-US" sz="1400" b="1">
                <a:solidFill>
                  <a:prstClr val="white"/>
                </a:solidFill>
                <a:latin typeface="Fira Sans" panose="020B0503050000020004" pitchFamily="34" charset="0"/>
                <a:ea typeface="Fira Sans" panose="020B0503050000020004" pitchFamily="34" charset="0"/>
              </a:rPr>
            </a:br>
            <a:r>
              <a:rPr lang="en-US" sz="1400" b="1">
                <a:solidFill>
                  <a:prstClr val="white"/>
                </a:solidFill>
                <a:latin typeface="Fira Sans" panose="020B0503050000020004" pitchFamily="34" charset="0"/>
                <a:ea typeface="Fira Sans" panose="020B0503050000020004" pitchFamily="34" charset="0"/>
              </a:rPr>
              <a:t>BE</a:t>
            </a:r>
          </a:p>
        </p:txBody>
      </p:sp>
      <p:sp>
        <p:nvSpPr>
          <p:cNvPr id="26" name="TextBox 25">
            <a:extLst>
              <a:ext uri="{FF2B5EF4-FFF2-40B4-BE49-F238E27FC236}">
                <a16:creationId xmlns:a16="http://schemas.microsoft.com/office/drawing/2014/main" id="{8822B5D1-304E-FE21-5E8E-E2D6BFF8A0E2}"/>
              </a:ext>
            </a:extLst>
          </p:cNvPr>
          <p:cNvSpPr txBox="1"/>
          <p:nvPr/>
        </p:nvSpPr>
        <p:spPr>
          <a:xfrm>
            <a:off x="8273079" y="2693853"/>
            <a:ext cx="1717691" cy="523220"/>
          </a:xfrm>
          <a:prstGeom prst="rect">
            <a:avLst/>
          </a:prstGeom>
          <a:noFill/>
        </p:spPr>
        <p:txBody>
          <a:bodyPr wrap="square" rtlCol="0">
            <a:spAutoFit/>
          </a:bodyPr>
          <a:lstStyle/>
          <a:p>
            <a:pPr defTabSz="914377">
              <a:defRPr/>
            </a:pPr>
            <a:r>
              <a:rPr lang="en-US" sz="1400" b="1">
                <a:solidFill>
                  <a:prstClr val="white"/>
                </a:solidFill>
                <a:latin typeface="Fira Sans" panose="020B0503050000020004" pitchFamily="34" charset="0"/>
                <a:ea typeface="Fira Sans" panose="020B0503050000020004" pitchFamily="34" charset="0"/>
              </a:rPr>
              <a:t>Jay Nair</a:t>
            </a:r>
          </a:p>
          <a:p>
            <a:pPr defTabSz="914377">
              <a:defRPr/>
            </a:pPr>
            <a:r>
              <a:rPr lang="en-US" sz="1400" b="1">
                <a:solidFill>
                  <a:prstClr val="white"/>
                </a:solidFill>
                <a:latin typeface="Fira Sans" panose="020B0503050000020004" pitchFamily="34" charset="0"/>
                <a:ea typeface="Fira Sans" panose="020B0503050000020004" pitchFamily="34" charset="0"/>
              </a:rPr>
              <a:t>IE&amp;IS</a:t>
            </a:r>
          </a:p>
        </p:txBody>
      </p:sp>
      <p:sp>
        <p:nvSpPr>
          <p:cNvPr id="31" name="TextBox 30">
            <a:extLst>
              <a:ext uri="{FF2B5EF4-FFF2-40B4-BE49-F238E27FC236}">
                <a16:creationId xmlns:a16="http://schemas.microsoft.com/office/drawing/2014/main" id="{BDED4C1A-A792-CD54-2BC5-5E355A7EE63F}"/>
              </a:ext>
            </a:extLst>
          </p:cNvPr>
          <p:cNvSpPr txBox="1"/>
          <p:nvPr/>
        </p:nvSpPr>
        <p:spPr>
          <a:xfrm>
            <a:off x="955063" y="5998394"/>
            <a:ext cx="3474637" cy="461665"/>
          </a:xfrm>
          <a:prstGeom prst="rect">
            <a:avLst/>
          </a:prstGeom>
          <a:noFill/>
        </p:spPr>
        <p:txBody>
          <a:bodyPr wrap="square" rtlCol="0">
            <a:spAutoFit/>
          </a:bodyPr>
          <a:lstStyle/>
          <a:p>
            <a:pPr defTabSz="914377">
              <a:defRPr/>
            </a:pPr>
            <a:r>
              <a:rPr lang="en-US" sz="2400" b="1" err="1">
                <a:solidFill>
                  <a:prstClr val="white"/>
                </a:solidFill>
                <a:latin typeface="Fira Sans" panose="020B0503050000020004" pitchFamily="34" charset="0"/>
                <a:ea typeface="Fira Sans" panose="020B0503050000020004" pitchFamily="34" charset="0"/>
              </a:rPr>
              <a:t>rdmsupport@tue.nl</a:t>
            </a:r>
            <a:endParaRPr lang="LID4096" sz="2400" b="1">
              <a:solidFill>
                <a:prstClr val="white"/>
              </a:solidFill>
              <a:latin typeface="Fira Sans" panose="020B0503050000020004" pitchFamily="34" charset="0"/>
              <a:ea typeface="Fira Sans" panose="020B0503050000020004" pitchFamily="34" charset="0"/>
            </a:endParaRPr>
          </a:p>
        </p:txBody>
      </p:sp>
      <p:sp>
        <p:nvSpPr>
          <p:cNvPr id="5" name="TextBox 4">
            <a:hlinkClick r:id="rId9"/>
            <a:extLst>
              <a:ext uri="{FF2B5EF4-FFF2-40B4-BE49-F238E27FC236}">
                <a16:creationId xmlns:a16="http://schemas.microsoft.com/office/drawing/2014/main" id="{9329A872-A440-5C2B-CB99-60F4CEBA09BA}"/>
              </a:ext>
            </a:extLst>
          </p:cNvPr>
          <p:cNvSpPr txBox="1"/>
          <p:nvPr/>
        </p:nvSpPr>
        <p:spPr>
          <a:xfrm>
            <a:off x="7937620" y="6027473"/>
            <a:ext cx="2685109" cy="543867"/>
          </a:xfrm>
          <a:prstGeom prst="rect">
            <a:avLst/>
          </a:prstGeom>
          <a:noFill/>
        </p:spPr>
        <p:txBody>
          <a:bodyPr wrap="square" rtlCol="0">
            <a:spAutoFit/>
          </a:bodyPr>
          <a:lstStyle/>
          <a:p>
            <a:pPr defTabSz="914377">
              <a:defRPr/>
            </a:pPr>
            <a:r>
              <a:rPr lang="en-US" sz="1467" b="1">
                <a:solidFill>
                  <a:prstClr val="white"/>
                </a:solidFill>
                <a:latin typeface="Fira Sans" panose="020B0503050000020004" pitchFamily="34" charset="0"/>
                <a:ea typeface="Fira Sans" panose="020B0503050000020004" pitchFamily="34" charset="0"/>
              </a:rPr>
              <a:t>Data Stewards | SharePoint </a:t>
            </a:r>
            <a:br>
              <a:rPr lang="en-US" sz="1467" b="1">
                <a:solidFill>
                  <a:prstClr val="white"/>
                </a:solidFill>
                <a:latin typeface="Fira Sans" panose="020B0503050000020004" pitchFamily="34" charset="0"/>
                <a:ea typeface="Fira Sans" panose="020B0503050000020004" pitchFamily="34" charset="0"/>
              </a:rPr>
            </a:br>
            <a:r>
              <a:rPr lang="en-US" sz="1467" b="1">
                <a:solidFill>
                  <a:prstClr val="white"/>
                </a:solidFill>
                <a:latin typeface="Fira Sans" panose="020B0503050000020004" pitchFamily="34" charset="0"/>
                <a:ea typeface="Fira Sans" panose="020B0503050000020004" pitchFamily="34" charset="0"/>
              </a:rPr>
              <a:t>(login required) </a:t>
            </a:r>
            <a:endParaRPr lang="LID4096" sz="1467" b="1">
              <a:solidFill>
                <a:prstClr val="white"/>
              </a:solidFill>
              <a:latin typeface="Fira Sans" panose="020B0503050000020004" pitchFamily="34" charset="0"/>
              <a:ea typeface="Fira Sans" panose="020B0503050000020004" pitchFamily="34" charset="0"/>
            </a:endParaRPr>
          </a:p>
        </p:txBody>
      </p:sp>
      <p:pic>
        <p:nvPicPr>
          <p:cNvPr id="1026" name="Picture 2" descr="Profile photo of Jonathan Gerona">
            <a:extLst>
              <a:ext uri="{FF2B5EF4-FFF2-40B4-BE49-F238E27FC236}">
                <a16:creationId xmlns:a16="http://schemas.microsoft.com/office/drawing/2014/main" id="{0740715B-1389-11D4-FECB-47F5B95479C6}"/>
              </a:ext>
            </a:extLst>
          </p:cNvPr>
          <p:cNvPicPr>
            <a:picLocks noChangeAspect="1" noChangeArrowheads="1"/>
          </p:cNvPicPr>
          <p:nvPr/>
        </p:nvPicPr>
        <p:blipFill rotWithShape="1">
          <a:blip r:embed="rId10" cstate="hqprint">
            <a:extLst>
              <a:ext uri="{28A0092B-C50C-407E-A947-70E740481C1C}">
                <a14:useLocalDpi xmlns:a14="http://schemas.microsoft.com/office/drawing/2010/main"/>
              </a:ext>
            </a:extLst>
          </a:blip>
          <a:srcRect/>
          <a:stretch>
            <a:fillRect/>
          </a:stretch>
        </p:blipFill>
        <p:spPr bwMode="auto">
          <a:xfrm>
            <a:off x="2009937" y="3656513"/>
            <a:ext cx="1438656" cy="1438656"/>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8D4A33B-9D16-A083-3468-0385B2866827}"/>
              </a:ext>
            </a:extLst>
          </p:cNvPr>
          <p:cNvSpPr txBox="1"/>
          <p:nvPr/>
        </p:nvSpPr>
        <p:spPr>
          <a:xfrm>
            <a:off x="1888426" y="5269783"/>
            <a:ext cx="1684668" cy="523220"/>
          </a:xfrm>
          <a:prstGeom prst="rect">
            <a:avLst/>
          </a:prstGeom>
          <a:noFill/>
        </p:spPr>
        <p:txBody>
          <a:bodyPr wrap="square" rtlCol="0">
            <a:spAutoFit/>
          </a:bodyPr>
          <a:lstStyle/>
          <a:p>
            <a:pPr defTabSz="914377">
              <a:defRPr/>
            </a:pPr>
            <a:r>
              <a:rPr lang="en-US" sz="1400" b="1">
                <a:solidFill>
                  <a:prstClr val="white"/>
                </a:solidFill>
                <a:latin typeface="Fira Sans" panose="020B0503050000020004" pitchFamily="34" charset="0"/>
                <a:ea typeface="Fira Sans" panose="020B0503050000020004" pitchFamily="34" charset="0"/>
              </a:rPr>
              <a:t>Jonathan Genora</a:t>
            </a:r>
          </a:p>
          <a:p>
            <a:pPr defTabSz="914377">
              <a:defRPr/>
            </a:pPr>
            <a:r>
              <a:rPr lang="en-US" sz="1400" b="1">
                <a:solidFill>
                  <a:prstClr val="white"/>
                </a:solidFill>
                <a:latin typeface="Fira Sans" panose="020B0503050000020004" pitchFamily="34" charset="0"/>
                <a:ea typeface="Fira Sans" panose="020B0503050000020004" pitchFamily="34" charset="0"/>
              </a:rPr>
              <a:t>ID</a:t>
            </a:r>
          </a:p>
        </p:txBody>
      </p:sp>
      <p:sp>
        <p:nvSpPr>
          <p:cNvPr id="7" name="TextBox 6">
            <a:hlinkClick r:id="rId11"/>
            <a:extLst>
              <a:ext uri="{FF2B5EF4-FFF2-40B4-BE49-F238E27FC236}">
                <a16:creationId xmlns:a16="http://schemas.microsoft.com/office/drawing/2014/main" id="{2AA2126D-F777-D86A-5A69-F8BD1B993403}"/>
              </a:ext>
            </a:extLst>
          </p:cNvPr>
          <p:cNvSpPr txBox="1"/>
          <p:nvPr/>
        </p:nvSpPr>
        <p:spPr>
          <a:xfrm>
            <a:off x="4965729" y="6016707"/>
            <a:ext cx="1900849" cy="461665"/>
          </a:xfrm>
          <a:prstGeom prst="rect">
            <a:avLst/>
          </a:prstGeom>
          <a:noFill/>
        </p:spPr>
        <p:txBody>
          <a:bodyPr wrap="square" rtlCol="0">
            <a:spAutoFit/>
          </a:bodyPr>
          <a:lstStyle/>
          <a:p>
            <a:pPr defTabSz="914377">
              <a:defRPr/>
            </a:pPr>
            <a:r>
              <a:rPr lang="en-US" sz="2400" b="1" err="1">
                <a:solidFill>
                  <a:prstClr val="white"/>
                </a:solidFill>
                <a:latin typeface="Fira Sans" panose="020B0503050000020004" pitchFamily="34" charset="0"/>
                <a:ea typeface="Fira Sans" panose="020B0503050000020004" pitchFamily="34" charset="0"/>
              </a:rPr>
              <a:t>rdm.tue.nl</a:t>
            </a:r>
            <a:endParaRPr lang="LID4096" sz="2400" b="1">
              <a:solidFill>
                <a:prstClr val="white"/>
              </a:solidFill>
              <a:latin typeface="Fira Sans" panose="020B0503050000020004" pitchFamily="34" charset="0"/>
              <a:ea typeface="Fira Sans" panose="020B0503050000020004" pitchFamily="34" charset="0"/>
            </a:endParaRPr>
          </a:p>
        </p:txBody>
      </p:sp>
    </p:spTree>
    <p:extLst>
      <p:ext uri="{BB962C8B-B14F-4D97-AF65-F5344CB8AC3E}">
        <p14:creationId xmlns:p14="http://schemas.microsoft.com/office/powerpoint/2010/main" val="32523970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2E76DF2-725D-AECA-5FDE-21ADB0B989FD}"/>
              </a:ext>
            </a:extLst>
          </p:cNvPr>
          <p:cNvSpPr txBox="1">
            <a:spLocks/>
          </p:cNvSpPr>
          <p:nvPr/>
        </p:nvSpPr>
        <p:spPr>
          <a:xfrm>
            <a:off x="1252274" y="2561896"/>
            <a:ext cx="9688068" cy="1736129"/>
          </a:xfrm>
          <a:prstGeom prst="rect">
            <a:avLst/>
          </a:prstGeom>
        </p:spPr>
        <p:txBody>
          <a:bodyPr lIns="121920" tIns="60960" rIns="121920" bIns="60960" anchor="t"/>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4800">
                <a:solidFill>
                  <a:prstClr val="white"/>
                </a:solidFill>
                <a:latin typeface="Aptos"/>
              </a:rPr>
              <a:t>Open &amp; FAIR Data </a:t>
            </a:r>
            <a:r>
              <a:rPr lang="en-GB" sz="4800">
                <a:solidFill>
                  <a:srgbClr val="FF904D"/>
                </a:solidFill>
                <a:latin typeface="Aptos"/>
              </a:rPr>
              <a:t>drive innovation</a:t>
            </a:r>
            <a:endParaRPr lang="en-US" sz="3600">
              <a:solidFill>
                <a:srgbClr val="FF904D"/>
              </a:solidFill>
              <a:latin typeface="Aptos"/>
            </a:endParaRPr>
          </a:p>
          <a:p>
            <a:pPr defTabSz="914377">
              <a:lnSpc>
                <a:spcPct val="100000"/>
              </a:lnSpc>
              <a:defRPr/>
            </a:pPr>
            <a:r>
              <a:rPr lang="en-GB" sz="4800">
                <a:solidFill>
                  <a:prstClr val="white"/>
                </a:solidFill>
                <a:latin typeface="Aptos"/>
              </a:rPr>
              <a:t>(&amp; </a:t>
            </a:r>
            <a:r>
              <a:rPr lang="en-GB" sz="4800">
                <a:solidFill>
                  <a:srgbClr val="FF904D"/>
                </a:solidFill>
                <a:latin typeface="Aptos"/>
              </a:rPr>
              <a:t>save lives</a:t>
            </a:r>
            <a:r>
              <a:rPr lang="en-GB" sz="4800">
                <a:solidFill>
                  <a:prstClr val="white"/>
                </a:solidFill>
                <a:latin typeface="Aptos"/>
              </a:rPr>
              <a:t>)</a:t>
            </a:r>
            <a:endParaRPr lang="en-GB" sz="3600">
              <a:solidFill>
                <a:prstClr val="white"/>
              </a:solidFill>
              <a:latin typeface="Aptos"/>
            </a:endParaRPr>
          </a:p>
        </p:txBody>
      </p:sp>
    </p:spTree>
    <p:extLst>
      <p:ext uri="{BB962C8B-B14F-4D97-AF65-F5344CB8AC3E}">
        <p14:creationId xmlns:p14="http://schemas.microsoft.com/office/powerpoint/2010/main" val="335329154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9A57A10E-5CA8-9473-C255-6AC0DF1E05CF}"/>
              </a:ext>
            </a:extLst>
          </p:cNvPr>
          <p:cNvSpPr txBox="1">
            <a:spLocks/>
          </p:cNvSpPr>
          <p:nvPr/>
        </p:nvSpPr>
        <p:spPr>
          <a:xfrm>
            <a:off x="736389" y="562776"/>
            <a:ext cx="4169440" cy="106282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4800" b="1">
                <a:solidFill>
                  <a:prstClr val="white"/>
                </a:solidFill>
                <a:latin typeface="Fira Sans" panose="020B0503050000020004" pitchFamily="34" charset="0"/>
                <a:ea typeface="Fira Sans" panose="020B0503050000020004" pitchFamily="34" charset="0"/>
              </a:rPr>
              <a:t>Thank you</a:t>
            </a:r>
          </a:p>
        </p:txBody>
      </p:sp>
      <p:sp>
        <p:nvSpPr>
          <p:cNvPr id="10" name="TextBox 9">
            <a:extLst>
              <a:ext uri="{FF2B5EF4-FFF2-40B4-BE49-F238E27FC236}">
                <a16:creationId xmlns:a16="http://schemas.microsoft.com/office/drawing/2014/main" id="{DFD38A6C-66D0-0EEF-7F5A-1C9051475DC7}"/>
              </a:ext>
            </a:extLst>
          </p:cNvPr>
          <p:cNvSpPr txBox="1"/>
          <p:nvPr/>
        </p:nvSpPr>
        <p:spPr>
          <a:xfrm>
            <a:off x="6989143" y="2549182"/>
            <a:ext cx="4793555" cy="461665"/>
          </a:xfrm>
          <a:prstGeom prst="rect">
            <a:avLst/>
          </a:prstGeom>
          <a:noFill/>
        </p:spPr>
        <p:txBody>
          <a:bodyPr wrap="square" rtlCol="0">
            <a:spAutoFit/>
          </a:bodyPr>
          <a:lstStyle/>
          <a:p>
            <a:pPr algn="ctr" defTabSz="914377">
              <a:defRPr/>
            </a:pPr>
            <a:r>
              <a:rPr lang="en-US" sz="2400" b="1" err="1">
                <a:solidFill>
                  <a:prstClr val="white"/>
                </a:solidFill>
                <a:latin typeface="Fira Sans" panose="020B0503050000020004" pitchFamily="34" charset="0"/>
                <a:ea typeface="Fira Sans" panose="020B0503050000020004" pitchFamily="34" charset="0"/>
              </a:rPr>
              <a:t>rdmsupport@tue.nl</a:t>
            </a:r>
            <a:endParaRPr lang="LID4096" sz="2400" b="1">
              <a:solidFill>
                <a:prstClr val="white"/>
              </a:solidFill>
              <a:latin typeface="Fira Sans" panose="020B0503050000020004" pitchFamily="34" charset="0"/>
              <a:ea typeface="Fira Sans" panose="020B0503050000020004" pitchFamily="34" charset="0"/>
            </a:endParaRPr>
          </a:p>
        </p:txBody>
      </p:sp>
      <p:sp>
        <p:nvSpPr>
          <p:cNvPr id="12" name="Content Placeholder 2">
            <a:extLst>
              <a:ext uri="{FF2B5EF4-FFF2-40B4-BE49-F238E27FC236}">
                <a16:creationId xmlns:a16="http://schemas.microsoft.com/office/drawing/2014/main" id="{23604269-FBA6-4C49-4EEA-C145DBE4E35B}"/>
              </a:ext>
            </a:extLst>
          </p:cNvPr>
          <p:cNvSpPr txBox="1">
            <a:spLocks/>
          </p:cNvSpPr>
          <p:nvPr/>
        </p:nvSpPr>
        <p:spPr>
          <a:xfrm>
            <a:off x="1530837" y="2746378"/>
            <a:ext cx="5156409" cy="6155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133" b="1">
                <a:solidFill>
                  <a:prstClr val="white"/>
                </a:solidFill>
                <a:latin typeface="Fira Sans" panose="020B0503050000020004" pitchFamily="34" charset="0"/>
                <a:ea typeface="Fira Sans" panose="020B0503050000020004" pitchFamily="34" charset="0"/>
                <a:hlinkClick r:id="rId3">
                  <a:extLst>
                    <a:ext uri="{A12FA001-AC4F-418D-AE19-62706E023703}">
                      <ahyp:hlinkClr xmlns:ahyp="http://schemas.microsoft.com/office/drawing/2018/hyperlinkcolor" val="tx"/>
                    </a:ext>
                  </a:extLst>
                </a:hlinkClick>
              </a:rPr>
              <a:t>Data Stewards | Intranet</a:t>
            </a:r>
            <a:endParaRPr lang="en-US" sz="2133" b="1">
              <a:solidFill>
                <a:prstClr val="white"/>
              </a:solidFill>
              <a:latin typeface="Fira Sans" panose="020B0503050000020004" pitchFamily="34" charset="0"/>
              <a:ea typeface="Fira Sans" panose="020B0503050000020004" pitchFamily="34" charset="0"/>
            </a:endParaRPr>
          </a:p>
        </p:txBody>
      </p:sp>
      <p:sp>
        <p:nvSpPr>
          <p:cNvPr id="17" name="Content Placeholder 2">
            <a:extLst>
              <a:ext uri="{FF2B5EF4-FFF2-40B4-BE49-F238E27FC236}">
                <a16:creationId xmlns:a16="http://schemas.microsoft.com/office/drawing/2014/main" id="{F74D8894-82CC-B369-DC45-574F42C05A14}"/>
              </a:ext>
            </a:extLst>
          </p:cNvPr>
          <p:cNvSpPr txBox="1">
            <a:spLocks/>
          </p:cNvSpPr>
          <p:nvPr/>
        </p:nvSpPr>
        <p:spPr>
          <a:xfrm>
            <a:off x="1012161" y="1921210"/>
            <a:ext cx="4793555" cy="6723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b="1">
                <a:solidFill>
                  <a:prstClr val="white"/>
                </a:solidFill>
                <a:latin typeface="Fira Sans" panose="020B0503050000020004" pitchFamily="34" charset="0"/>
                <a:ea typeface="Fira Sans" panose="020B0503050000020004" pitchFamily="34" charset="0"/>
              </a:rPr>
              <a:t>More info on RDM</a:t>
            </a:r>
          </a:p>
        </p:txBody>
      </p:sp>
      <p:sp>
        <p:nvSpPr>
          <p:cNvPr id="18" name="Content Placeholder 2">
            <a:extLst>
              <a:ext uri="{FF2B5EF4-FFF2-40B4-BE49-F238E27FC236}">
                <a16:creationId xmlns:a16="http://schemas.microsoft.com/office/drawing/2014/main" id="{10405AD4-D130-3C7C-0765-ED36683645C6}"/>
              </a:ext>
            </a:extLst>
          </p:cNvPr>
          <p:cNvSpPr txBox="1">
            <a:spLocks/>
          </p:cNvSpPr>
          <p:nvPr/>
        </p:nvSpPr>
        <p:spPr>
          <a:xfrm>
            <a:off x="1530836" y="3372036"/>
            <a:ext cx="5620867" cy="6155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133" b="1">
                <a:solidFill>
                  <a:prstClr val="white"/>
                </a:solidFill>
                <a:latin typeface="Fira Sans" panose="020B0503050000020004" pitchFamily="34" charset="0"/>
                <a:ea typeface="Fira Sans" panose="020B0503050000020004" pitchFamily="34" charset="0"/>
                <a:hlinkClick r:id="rId4">
                  <a:extLst>
                    <a:ext uri="{A12FA001-AC4F-418D-AE19-62706E023703}">
                      <ahyp:hlinkClr xmlns:ahyp="http://schemas.microsoft.com/office/drawing/2018/hyperlinkcolor" val="tx"/>
                    </a:ext>
                  </a:extLst>
                </a:hlinkClick>
              </a:rPr>
              <a:t>TU/e Research Data Management</a:t>
            </a:r>
            <a:endParaRPr lang="en-US" sz="2133" b="1">
              <a:solidFill>
                <a:prstClr val="white"/>
              </a:solidFill>
              <a:latin typeface="Fira Sans" panose="020B0503050000020004" pitchFamily="34" charset="0"/>
              <a:ea typeface="Fira Sans" panose="020B0503050000020004" pitchFamily="34" charset="0"/>
            </a:endParaRPr>
          </a:p>
        </p:txBody>
      </p:sp>
      <p:sp>
        <p:nvSpPr>
          <p:cNvPr id="21" name="Content Placeholder 2">
            <a:extLst>
              <a:ext uri="{FF2B5EF4-FFF2-40B4-BE49-F238E27FC236}">
                <a16:creationId xmlns:a16="http://schemas.microsoft.com/office/drawing/2014/main" id="{CED07571-0CA4-F9E0-005B-0545DA388639}"/>
              </a:ext>
            </a:extLst>
          </p:cNvPr>
          <p:cNvSpPr txBox="1">
            <a:spLocks/>
          </p:cNvSpPr>
          <p:nvPr/>
        </p:nvSpPr>
        <p:spPr>
          <a:xfrm>
            <a:off x="874277" y="4643384"/>
            <a:ext cx="5069324" cy="6723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b="1">
                <a:solidFill>
                  <a:prstClr val="white"/>
                </a:solidFill>
                <a:latin typeface="Fira Sans" panose="020B0503050000020004" pitchFamily="34" charset="0"/>
                <a:ea typeface="Fira Sans" panose="020B0503050000020004" pitchFamily="34" charset="0"/>
              </a:rPr>
              <a:t>Create a DMP/ ERB</a:t>
            </a:r>
          </a:p>
        </p:txBody>
      </p:sp>
      <p:sp>
        <p:nvSpPr>
          <p:cNvPr id="22" name="Content Placeholder 2">
            <a:extLst>
              <a:ext uri="{FF2B5EF4-FFF2-40B4-BE49-F238E27FC236}">
                <a16:creationId xmlns:a16="http://schemas.microsoft.com/office/drawing/2014/main" id="{18ABCF3C-CF54-FCDE-B223-41F79CC16886}"/>
              </a:ext>
            </a:extLst>
          </p:cNvPr>
          <p:cNvSpPr txBox="1">
            <a:spLocks/>
          </p:cNvSpPr>
          <p:nvPr/>
        </p:nvSpPr>
        <p:spPr>
          <a:xfrm>
            <a:off x="1530837" y="5220017"/>
            <a:ext cx="2660889" cy="6155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133" b="1">
                <a:solidFill>
                  <a:prstClr val="white"/>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Research Cockpit</a:t>
            </a:r>
            <a:endParaRPr lang="en-US" sz="2133" b="1">
              <a:solidFill>
                <a:prstClr val="white"/>
              </a:solidFill>
              <a:latin typeface="Fira Sans" panose="020B0503050000020004" pitchFamily="34" charset="0"/>
              <a:ea typeface="Fira Sans" panose="020B0503050000020004" pitchFamily="34" charset="0"/>
            </a:endParaRPr>
          </a:p>
        </p:txBody>
      </p:sp>
      <p:sp>
        <p:nvSpPr>
          <p:cNvPr id="23" name="Content Placeholder 2">
            <a:extLst>
              <a:ext uri="{FF2B5EF4-FFF2-40B4-BE49-F238E27FC236}">
                <a16:creationId xmlns:a16="http://schemas.microsoft.com/office/drawing/2014/main" id="{F8E84512-D0F7-7DE6-65A9-222C9229BBF7}"/>
              </a:ext>
            </a:extLst>
          </p:cNvPr>
          <p:cNvSpPr txBox="1">
            <a:spLocks/>
          </p:cNvSpPr>
          <p:nvPr/>
        </p:nvSpPr>
        <p:spPr>
          <a:xfrm>
            <a:off x="1530836" y="3948668"/>
            <a:ext cx="5620867" cy="615553"/>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133" b="1">
                <a:solidFill>
                  <a:prstClr val="white"/>
                </a:solidFill>
                <a:latin typeface="Fira Sans" panose="020B0503050000020004" pitchFamily="34" charset="0"/>
                <a:ea typeface="Fira Sans" panose="020B0503050000020004" pitchFamily="34" charset="0"/>
                <a:hlinkClick r:id="rId6">
                  <a:extLst>
                    <a:ext uri="{A12FA001-AC4F-418D-AE19-62706E023703}">
                      <ahyp:hlinkClr xmlns:ahyp="http://schemas.microsoft.com/office/drawing/2018/hyperlinkcolor" val="tx"/>
                    </a:ext>
                  </a:extLst>
                </a:hlinkClick>
              </a:rPr>
              <a:t>Search Storage | Storage Searcher</a:t>
            </a:r>
            <a:endParaRPr lang="en-US" sz="2133" b="1">
              <a:solidFill>
                <a:prstClr val="white"/>
              </a:solidFill>
              <a:latin typeface="Fira Sans" panose="020B0503050000020004" pitchFamily="34" charset="0"/>
              <a:ea typeface="Fira Sans" panose="020B0503050000020004" pitchFamily="34" charset="0"/>
            </a:endParaRPr>
          </a:p>
        </p:txBody>
      </p:sp>
      <p:sp>
        <p:nvSpPr>
          <p:cNvPr id="24" name="Content Placeholder 2">
            <a:extLst>
              <a:ext uri="{FF2B5EF4-FFF2-40B4-BE49-F238E27FC236}">
                <a16:creationId xmlns:a16="http://schemas.microsoft.com/office/drawing/2014/main" id="{0EDFA6FB-DBAE-2603-1A51-4877447A5993}"/>
              </a:ext>
            </a:extLst>
          </p:cNvPr>
          <p:cNvSpPr txBox="1">
            <a:spLocks/>
          </p:cNvSpPr>
          <p:nvPr/>
        </p:nvSpPr>
        <p:spPr>
          <a:xfrm>
            <a:off x="7594389" y="1921210"/>
            <a:ext cx="3908183" cy="67238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77">
              <a:lnSpc>
                <a:spcPct val="100000"/>
              </a:lnSpc>
              <a:spcBef>
                <a:spcPts val="1200"/>
              </a:spcBef>
              <a:spcAft>
                <a:spcPts val="1200"/>
              </a:spcAft>
              <a:buNone/>
              <a:defRPr/>
            </a:pPr>
            <a:r>
              <a:rPr lang="en-US" sz="2667" b="1">
                <a:solidFill>
                  <a:prstClr val="white"/>
                </a:solidFill>
                <a:latin typeface="Fira Sans" panose="020B0503050000020004" pitchFamily="34" charset="0"/>
                <a:ea typeface="Fira Sans" panose="020B0503050000020004" pitchFamily="34" charset="0"/>
              </a:rPr>
              <a:t>Contact Data Steward</a:t>
            </a:r>
          </a:p>
        </p:txBody>
      </p:sp>
    </p:spTree>
    <p:extLst>
      <p:ext uri="{BB962C8B-B14F-4D97-AF65-F5344CB8AC3E}">
        <p14:creationId xmlns:p14="http://schemas.microsoft.com/office/powerpoint/2010/main" val="497913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5" name="Picture 4" descr="A library with many bookshelves">
            <a:extLst>
              <a:ext uri="{FF2B5EF4-FFF2-40B4-BE49-F238E27FC236}">
                <a16:creationId xmlns:a16="http://schemas.microsoft.com/office/drawing/2014/main" id="{4B0576DA-B91D-FEDB-FC12-B895CDA2A6E2}"/>
              </a:ext>
            </a:extLst>
          </p:cNvPr>
          <p:cNvPicPr>
            <a:picLocks noChangeAspect="1"/>
          </p:cNvPicPr>
          <p:nvPr/>
        </p:nvPicPr>
        <p:blipFill>
          <a:blip r:embed="rId2" cstate="hqprint">
            <a:alphaModFix amt="50000"/>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el 1">
            <a:extLst>
              <a:ext uri="{FF2B5EF4-FFF2-40B4-BE49-F238E27FC236}">
                <a16:creationId xmlns:a16="http://schemas.microsoft.com/office/drawing/2014/main" id="{52E76DF2-725D-AECA-5FDE-21ADB0B989FD}"/>
              </a:ext>
            </a:extLst>
          </p:cNvPr>
          <p:cNvSpPr txBox="1">
            <a:spLocks/>
          </p:cNvSpPr>
          <p:nvPr/>
        </p:nvSpPr>
        <p:spPr>
          <a:xfrm>
            <a:off x="3011717" y="2759967"/>
            <a:ext cx="7324497" cy="210190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5867">
                <a:solidFill>
                  <a:prstClr val="white"/>
                </a:solidFill>
                <a:latin typeface="Fira Sans" panose="020B0503050000020004" pitchFamily="34" charset="0"/>
                <a:ea typeface="Fira Sans" panose="020B0503050000020004" pitchFamily="34" charset="0"/>
              </a:rPr>
              <a:t>Research Data: </a:t>
            </a:r>
            <a:r>
              <a:rPr lang="en-GB" sz="5867">
                <a:solidFill>
                  <a:srgbClr val="FF904D"/>
                </a:solidFill>
                <a:latin typeface="Fira Sans" panose="020B0503050000020004" pitchFamily="34" charset="0"/>
                <a:ea typeface="Fira Sans" panose="020B0503050000020004" pitchFamily="34" charset="0"/>
              </a:rPr>
              <a:t>public good</a:t>
            </a:r>
          </a:p>
        </p:txBody>
      </p:sp>
      <p:sp>
        <p:nvSpPr>
          <p:cNvPr id="3" name="TextBox 2">
            <a:extLst>
              <a:ext uri="{FF2B5EF4-FFF2-40B4-BE49-F238E27FC236}">
                <a16:creationId xmlns:a16="http://schemas.microsoft.com/office/drawing/2014/main" id="{A5AFD4EC-F28F-B6CB-7490-1D8269A915E3}"/>
              </a:ext>
            </a:extLst>
          </p:cNvPr>
          <p:cNvSpPr txBox="1"/>
          <p:nvPr/>
        </p:nvSpPr>
        <p:spPr>
          <a:xfrm>
            <a:off x="8039753" y="6364224"/>
            <a:ext cx="3485249" cy="297454"/>
          </a:xfrm>
          <a:prstGeom prst="rect">
            <a:avLst/>
          </a:prstGeom>
          <a:noFill/>
        </p:spPr>
        <p:txBody>
          <a:bodyPr wrap="none" rtlCol="0">
            <a:spAutoFit/>
          </a:bodyPr>
          <a:lstStyle/>
          <a:p>
            <a:pPr defTabSz="914377">
              <a:defRPr/>
            </a:pPr>
            <a:r>
              <a:rPr lang="en-US" sz="1333">
                <a:solidFill>
                  <a:prstClr val="black">
                    <a:lumMod val="50000"/>
                    <a:lumOff val="50000"/>
                  </a:prstClr>
                </a:solidFill>
                <a:latin typeface="Fira Sans" panose="020B0503050000020004" pitchFamily="34" charset="0"/>
                <a:ea typeface="Fira Sans" panose="020B0503050000020004" pitchFamily="34" charset="0"/>
                <a:hlinkClick r:id="rId3">
                  <a:extLst>
                    <a:ext uri="{A12FA001-AC4F-418D-AE19-62706E023703}">
                      <ahyp:hlinkClr xmlns:ahyp="http://schemas.microsoft.com/office/drawing/2018/hyperlinkcolor" val="tx"/>
                    </a:ext>
                  </a:extLst>
                </a:hlinkClick>
              </a:rPr>
              <a:t>unesco.org/en/open-solutions/open-data</a:t>
            </a:r>
            <a:endParaRPr lang="en-US" sz="1333">
              <a:solidFill>
                <a:prstClr val="black">
                  <a:lumMod val="50000"/>
                  <a:lumOff val="50000"/>
                </a:prstClr>
              </a:solidFill>
              <a:latin typeface="Fira Sans" panose="020B0503050000020004" pitchFamily="34" charset="0"/>
              <a:ea typeface="Fira Sans" panose="020B0503050000020004" pitchFamily="34" charset="0"/>
            </a:endParaRPr>
          </a:p>
        </p:txBody>
      </p:sp>
      <p:sp>
        <p:nvSpPr>
          <p:cNvPr id="6" name="Rectangle 1">
            <a:extLst>
              <a:ext uri="{FF2B5EF4-FFF2-40B4-BE49-F238E27FC236}">
                <a16:creationId xmlns:a16="http://schemas.microsoft.com/office/drawing/2014/main" id="{B1228A8C-D70F-3C48-A18D-10FF532BECD6}"/>
              </a:ext>
            </a:extLst>
          </p:cNvPr>
          <p:cNvSpPr>
            <a:spLocks noChangeArrowheads="1"/>
          </p:cNvSpPr>
          <p:nvPr/>
        </p:nvSpPr>
        <p:spPr bwMode="auto">
          <a:xfrm>
            <a:off x="8138368" y="6015442"/>
            <a:ext cx="3516347" cy="328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21920" tIns="60960" rIns="121920" bIns="60960" numCol="1" anchor="ctr" anchorCtr="0" compatLnSpc="1">
            <a:prstTxWarp prst="textNoShape">
              <a:avLst/>
            </a:prstTxWarp>
            <a:spAutoFit/>
          </a:bodyPr>
          <a:lstStyle/>
          <a:p>
            <a:pPr defTabSz="1219170" eaLnBrk="0" fontAlgn="base" hangingPunct="0">
              <a:spcBef>
                <a:spcPct val="0"/>
              </a:spcBef>
              <a:spcAft>
                <a:spcPct val="0"/>
              </a:spcAft>
              <a:defRPr/>
            </a:pPr>
            <a:r>
              <a:rPr lang="en-NL" altLang="en-NL" sz="1333">
                <a:solidFill>
                  <a:prstClr val="black">
                    <a:lumMod val="50000"/>
                    <a:lumOff val="50000"/>
                  </a:prstClr>
                </a:solidFill>
                <a:latin typeface="Fira Sans" panose="020B0503050000020004" pitchFamily="34" charset="0"/>
                <a:ea typeface="Fira Sans" panose="020B0503050000020004" pitchFamily="34" charset="0"/>
              </a:rPr>
              <a:t>Photo by </a:t>
            </a:r>
            <a:r>
              <a:rPr lang="en-NL" altLang="en-NL" sz="1333">
                <a:solidFill>
                  <a:prstClr val="black">
                    <a:lumMod val="50000"/>
                    <a:lumOff val="50000"/>
                  </a:prstClr>
                </a:solidFill>
                <a:latin typeface="Fira Sans" panose="020B0503050000020004" pitchFamily="34" charset="0"/>
                <a:ea typeface="Fira Sans" panose="020B0503050000020004" pitchFamily="34" charset="0"/>
                <a:hlinkClick r:id="rId4">
                  <a:extLst>
                    <a:ext uri="{A12FA001-AC4F-418D-AE19-62706E023703}">
                      <ahyp:hlinkClr xmlns:ahyp="http://schemas.microsoft.com/office/drawing/2018/hyperlinkcolor" val="tx"/>
                    </a:ext>
                  </a:extLst>
                </a:hlinkClick>
              </a:rPr>
              <a:t>Will van </a:t>
            </a:r>
            <a:r>
              <a:rPr lang="en-NL" altLang="en-NL" sz="1333" err="1">
                <a:solidFill>
                  <a:prstClr val="black">
                    <a:lumMod val="50000"/>
                    <a:lumOff val="50000"/>
                  </a:prstClr>
                </a:solidFill>
                <a:latin typeface="Fira Sans" panose="020B0503050000020004" pitchFamily="34" charset="0"/>
                <a:ea typeface="Fira Sans" panose="020B0503050000020004" pitchFamily="34" charset="0"/>
                <a:hlinkClick r:id="rId4">
                  <a:extLst>
                    <a:ext uri="{A12FA001-AC4F-418D-AE19-62706E023703}">
                      <ahyp:hlinkClr xmlns:ahyp="http://schemas.microsoft.com/office/drawing/2018/hyperlinkcolor" val="tx"/>
                    </a:ext>
                  </a:extLst>
                </a:hlinkClick>
              </a:rPr>
              <a:t>Wingerden</a:t>
            </a:r>
            <a:r>
              <a:rPr lang="en-NL" altLang="en-NL" sz="1333">
                <a:solidFill>
                  <a:prstClr val="black">
                    <a:lumMod val="50000"/>
                    <a:lumOff val="50000"/>
                  </a:prstClr>
                </a:solidFill>
                <a:latin typeface="Fira Sans" panose="020B0503050000020004" pitchFamily="34" charset="0"/>
                <a:ea typeface="Fira Sans" panose="020B0503050000020004" pitchFamily="34" charset="0"/>
              </a:rPr>
              <a:t> on </a:t>
            </a:r>
            <a:r>
              <a:rPr lang="en-NL" altLang="en-NL" sz="1333">
                <a:solidFill>
                  <a:prstClr val="black">
                    <a:lumMod val="50000"/>
                    <a:lumOff val="50000"/>
                  </a:prstClr>
                </a:solidFill>
                <a:latin typeface="Fira Sans" panose="020B0503050000020004" pitchFamily="34" charset="0"/>
                <a:ea typeface="Fira Sans" panose="020B0503050000020004" pitchFamily="34" charset="0"/>
                <a:hlinkClick r:id="rId5">
                  <a:extLst>
                    <a:ext uri="{A12FA001-AC4F-418D-AE19-62706E023703}">
                      <ahyp:hlinkClr xmlns:ahyp="http://schemas.microsoft.com/office/drawing/2018/hyperlinkcolor" val="tx"/>
                    </a:ext>
                  </a:extLst>
                </a:hlinkClick>
              </a:rPr>
              <a:t>Unsplash</a:t>
            </a:r>
            <a:r>
              <a:rPr lang="en-NL" altLang="en-NL" sz="1333">
                <a:solidFill>
                  <a:prstClr val="black">
                    <a:lumMod val="50000"/>
                    <a:lumOff val="50000"/>
                  </a:prstClr>
                </a:solidFill>
                <a:latin typeface="Fira Sans" panose="020B0503050000020004" pitchFamily="34" charset="0"/>
                <a:ea typeface="Fira Sans" panose="020B0503050000020004" pitchFamily="34" charset="0"/>
              </a:rPr>
              <a:t> </a:t>
            </a:r>
          </a:p>
        </p:txBody>
      </p:sp>
    </p:spTree>
    <p:extLst>
      <p:ext uri="{BB962C8B-B14F-4D97-AF65-F5344CB8AC3E}">
        <p14:creationId xmlns:p14="http://schemas.microsoft.com/office/powerpoint/2010/main" val="39274335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AF2A905-849C-FC9D-7211-347BC8A443CB}"/>
              </a:ext>
            </a:extLst>
          </p:cNvPr>
          <p:cNvSpPr txBox="1">
            <a:spLocks/>
          </p:cNvSpPr>
          <p:nvPr/>
        </p:nvSpPr>
        <p:spPr>
          <a:xfrm>
            <a:off x="510931" y="667880"/>
            <a:ext cx="7401677" cy="917081"/>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4267">
                <a:solidFill>
                  <a:prstClr val="white"/>
                </a:solidFill>
                <a:latin typeface="Fira Sans" panose="020B0503050000020004" pitchFamily="34" charset="0"/>
                <a:ea typeface="Fira Sans" panose="020B0503050000020004" pitchFamily="34" charset="0"/>
              </a:rPr>
              <a:t>Journals are asking for data</a:t>
            </a:r>
          </a:p>
        </p:txBody>
      </p:sp>
      <p:graphicFrame>
        <p:nvGraphicFramePr>
          <p:cNvPr id="3" name="Chart 2">
            <a:extLst>
              <a:ext uri="{FF2B5EF4-FFF2-40B4-BE49-F238E27FC236}">
                <a16:creationId xmlns:a16="http://schemas.microsoft.com/office/drawing/2014/main" id="{289D297D-4A92-5628-B551-FBDBF41734C1}"/>
              </a:ext>
            </a:extLst>
          </p:cNvPr>
          <p:cNvGraphicFramePr/>
          <p:nvPr/>
        </p:nvGraphicFramePr>
        <p:xfrm>
          <a:off x="1853382" y="1584960"/>
          <a:ext cx="3880569" cy="3892101"/>
        </p:xfrm>
        <a:graphic>
          <a:graphicData uri="http://schemas.openxmlformats.org/drawingml/2006/chart">
            <c:chart xmlns:c="http://schemas.openxmlformats.org/drawingml/2006/chart" xmlns:r="http://schemas.openxmlformats.org/officeDocument/2006/relationships" r:id="rId2"/>
          </a:graphicData>
        </a:graphic>
      </p:graphicFrame>
      <p:sp>
        <p:nvSpPr>
          <p:cNvPr id="4" name="TextBox 3">
            <a:extLst>
              <a:ext uri="{FF2B5EF4-FFF2-40B4-BE49-F238E27FC236}">
                <a16:creationId xmlns:a16="http://schemas.microsoft.com/office/drawing/2014/main" id="{45069DD9-3780-B321-DFBB-10498E225584}"/>
              </a:ext>
            </a:extLst>
          </p:cNvPr>
          <p:cNvSpPr txBox="1"/>
          <p:nvPr/>
        </p:nvSpPr>
        <p:spPr>
          <a:xfrm>
            <a:off x="303896" y="6048784"/>
            <a:ext cx="4642397" cy="646331"/>
          </a:xfrm>
          <a:prstGeom prst="rect">
            <a:avLst/>
          </a:prstGeom>
          <a:noFill/>
        </p:spPr>
        <p:txBody>
          <a:bodyPr wrap="square" rtlCol="0">
            <a:spAutoFit/>
          </a:bodyPr>
          <a:lstStyle/>
          <a:p>
            <a:pPr defTabSz="914377">
              <a:defRPr/>
            </a:pPr>
            <a:r>
              <a:rPr lang="en-NL">
                <a:solidFill>
                  <a:prstClr val="black">
                    <a:lumMod val="50000"/>
                    <a:lumOff val="50000"/>
                  </a:prstClr>
                </a:solidFill>
                <a:latin typeface="Fira Sans" panose="020B0503050000020004" pitchFamily="34" charset="0"/>
                <a:ea typeface="Fira Sans" panose="020B0503050000020004" pitchFamily="34" charset="0"/>
              </a:rPr>
              <a:t>Based on 2017 data from 709 journals in life, health, and physical sciences.</a:t>
            </a:r>
          </a:p>
        </p:txBody>
      </p:sp>
      <p:sp>
        <p:nvSpPr>
          <p:cNvPr id="5" name="TextBox 4">
            <a:extLst>
              <a:ext uri="{FF2B5EF4-FFF2-40B4-BE49-F238E27FC236}">
                <a16:creationId xmlns:a16="http://schemas.microsoft.com/office/drawing/2014/main" id="{134F58FB-F3C3-04BF-AA14-BEB52D064F36}"/>
              </a:ext>
            </a:extLst>
          </p:cNvPr>
          <p:cNvSpPr txBox="1"/>
          <p:nvPr/>
        </p:nvSpPr>
        <p:spPr>
          <a:xfrm>
            <a:off x="5258464" y="6048785"/>
            <a:ext cx="6933537" cy="646331"/>
          </a:xfrm>
          <a:prstGeom prst="rect">
            <a:avLst/>
          </a:prstGeom>
          <a:noFill/>
        </p:spPr>
        <p:txBody>
          <a:bodyPr wrap="square" rtlCol="0">
            <a:spAutoFit/>
          </a:bodyPr>
          <a:lstStyle/>
          <a:p>
            <a:pPr defTabSz="914377">
              <a:defRPr/>
            </a:pPr>
            <a:r>
              <a:rPr lang="en-US" sz="1200">
                <a:solidFill>
                  <a:prstClr val="black">
                    <a:lumMod val="50000"/>
                    <a:lumOff val="50000"/>
                  </a:prstClr>
                </a:solidFill>
                <a:latin typeface="Fira Sans" panose="020B0503050000020004" pitchFamily="34" charset="0"/>
                <a:ea typeface="Fira Sans" panose="020B0503050000020004" pitchFamily="34" charset="0"/>
              </a:rPr>
              <a:t>Kim, J., Kim, S., Cho, H.-M., Chang, J. H., &amp; Kim, S. Y. (2020). Data sharing policies of journals in life, health, and physical sciences indexed in Journal Citation Reports. </a:t>
            </a:r>
            <a:r>
              <a:rPr lang="en-US" sz="1200" i="1" err="1">
                <a:solidFill>
                  <a:prstClr val="black">
                    <a:lumMod val="50000"/>
                    <a:lumOff val="50000"/>
                  </a:prstClr>
                </a:solidFill>
                <a:latin typeface="Fira Sans" panose="020B0503050000020004" pitchFamily="34" charset="0"/>
                <a:ea typeface="Fira Sans" panose="020B0503050000020004" pitchFamily="34" charset="0"/>
              </a:rPr>
              <a:t>PeerJ</a:t>
            </a:r>
            <a:r>
              <a:rPr lang="en-US" sz="1200">
                <a:solidFill>
                  <a:prstClr val="black">
                    <a:lumMod val="50000"/>
                    <a:lumOff val="50000"/>
                  </a:prstClr>
                </a:solidFill>
                <a:latin typeface="Fira Sans" panose="020B0503050000020004" pitchFamily="34" charset="0"/>
                <a:ea typeface="Fira Sans" panose="020B0503050000020004" pitchFamily="34" charset="0"/>
              </a:rPr>
              <a:t>, </a:t>
            </a:r>
            <a:r>
              <a:rPr lang="en-US" sz="1200" i="1">
                <a:solidFill>
                  <a:prstClr val="black">
                    <a:lumMod val="50000"/>
                    <a:lumOff val="50000"/>
                  </a:prstClr>
                </a:solidFill>
                <a:latin typeface="Fira Sans" panose="020B0503050000020004" pitchFamily="34" charset="0"/>
                <a:ea typeface="Fira Sans" panose="020B0503050000020004" pitchFamily="34" charset="0"/>
              </a:rPr>
              <a:t>8</a:t>
            </a:r>
            <a:r>
              <a:rPr lang="en-US" sz="1200">
                <a:solidFill>
                  <a:prstClr val="black">
                    <a:lumMod val="50000"/>
                    <a:lumOff val="50000"/>
                  </a:prstClr>
                </a:solidFill>
                <a:latin typeface="Fira Sans" panose="020B0503050000020004" pitchFamily="34" charset="0"/>
                <a:ea typeface="Fira Sans" panose="020B0503050000020004" pitchFamily="34" charset="0"/>
              </a:rPr>
              <a:t>, e9924. </a:t>
            </a:r>
            <a:r>
              <a:rPr lang="en-US" sz="1200">
                <a:solidFill>
                  <a:prstClr val="black">
                    <a:lumMod val="50000"/>
                    <a:lumOff val="50000"/>
                  </a:prstClr>
                </a:solidFill>
                <a:latin typeface="Fira Sans" panose="020B0503050000020004" pitchFamily="34" charset="0"/>
                <a:ea typeface="Fira Sans" panose="020B0503050000020004" pitchFamily="34" charset="0"/>
                <a:hlinkClick r:id="rId3">
                  <a:extLst>
                    <a:ext uri="{A12FA001-AC4F-418D-AE19-62706E023703}">
                      <ahyp:hlinkClr xmlns:ahyp="http://schemas.microsoft.com/office/drawing/2018/hyperlinkcolor" val="tx"/>
                    </a:ext>
                  </a:extLst>
                </a:hlinkClick>
              </a:rPr>
              <a:t>https://doi.org/10.7717/peerj.9924</a:t>
            </a:r>
            <a:endParaRPr lang="en-US" sz="1200">
              <a:solidFill>
                <a:prstClr val="black">
                  <a:lumMod val="50000"/>
                  <a:lumOff val="50000"/>
                </a:prstClr>
              </a:solidFill>
              <a:latin typeface="Fira Sans" panose="020B0503050000020004" pitchFamily="34" charset="0"/>
              <a:ea typeface="Fira Sans" panose="020B0503050000020004" pitchFamily="34" charset="0"/>
            </a:endParaRPr>
          </a:p>
        </p:txBody>
      </p:sp>
      <p:sp>
        <p:nvSpPr>
          <p:cNvPr id="6" name="Titel 1">
            <a:extLst>
              <a:ext uri="{FF2B5EF4-FFF2-40B4-BE49-F238E27FC236}">
                <a16:creationId xmlns:a16="http://schemas.microsoft.com/office/drawing/2014/main" id="{520941A2-3940-CA76-7947-D4D9129881A1}"/>
              </a:ext>
            </a:extLst>
          </p:cNvPr>
          <p:cNvSpPr txBox="1">
            <a:spLocks/>
          </p:cNvSpPr>
          <p:nvPr/>
        </p:nvSpPr>
        <p:spPr>
          <a:xfrm>
            <a:off x="6261941" y="2432506"/>
            <a:ext cx="4613323" cy="1617639"/>
          </a:xfrm>
          <a:prstGeom prst="rect">
            <a:avLst/>
          </a:prstGeom>
        </p:spPr>
        <p:txBody>
          <a:bodyPr/>
          <a:lstStyle>
            <a:lvl1pPr algn="l" defTabSz="685800" rtl="0" eaLnBrk="1" latinLnBrk="0" hangingPunct="1">
              <a:lnSpc>
                <a:spcPts val="2700"/>
              </a:lnSpc>
              <a:spcBef>
                <a:spcPct val="0"/>
              </a:spcBef>
              <a:buNone/>
              <a:defRPr sz="2700" b="1" kern="1200">
                <a:solidFill>
                  <a:schemeClr val="tx1"/>
                </a:solidFill>
                <a:latin typeface="Aptos" panose="020B0004020202020204" pitchFamily="34" charset="0"/>
                <a:ea typeface="+mj-ea"/>
                <a:cs typeface="+mj-cs"/>
              </a:defRPr>
            </a:lvl1pPr>
          </a:lstStyle>
          <a:p>
            <a:pPr defTabSz="914377">
              <a:lnSpc>
                <a:spcPct val="100000"/>
              </a:lnSpc>
              <a:defRPr/>
            </a:pPr>
            <a:r>
              <a:rPr lang="en-GB" sz="4800">
                <a:solidFill>
                  <a:srgbClr val="FF904D"/>
                </a:solidFill>
                <a:latin typeface="Fira Sans" panose="020B0503050000020004" pitchFamily="34" charset="0"/>
                <a:ea typeface="Fira Sans" panose="020B0503050000020004" pitchFamily="34" charset="0"/>
              </a:rPr>
              <a:t>38% requiring</a:t>
            </a:r>
            <a:br>
              <a:rPr lang="en-GB" sz="4800">
                <a:solidFill>
                  <a:srgbClr val="FF904D"/>
                </a:solidFill>
                <a:latin typeface="Fira Sans" panose="020B0503050000020004" pitchFamily="34" charset="0"/>
                <a:ea typeface="Fira Sans" panose="020B0503050000020004" pitchFamily="34" charset="0"/>
              </a:rPr>
            </a:br>
            <a:r>
              <a:rPr lang="en-GB" sz="4800">
                <a:solidFill>
                  <a:srgbClr val="FF904D"/>
                </a:solidFill>
                <a:latin typeface="Fira Sans" panose="020B0503050000020004" pitchFamily="34" charset="0"/>
                <a:ea typeface="Fira Sans" panose="020B0503050000020004" pitchFamily="34" charset="0"/>
              </a:rPr>
              <a:t>data sharing</a:t>
            </a:r>
          </a:p>
        </p:txBody>
      </p:sp>
    </p:spTree>
    <p:extLst>
      <p:ext uri="{BB962C8B-B14F-4D97-AF65-F5344CB8AC3E}">
        <p14:creationId xmlns:p14="http://schemas.microsoft.com/office/powerpoint/2010/main" val="2958424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 grpId="0">
        <p:bldAsOne/>
      </p:bldGraphic>
      <p:bldP spid="4" grpId="0"/>
      <p:bldP spid="5" grpId="0"/>
      <p:bldP spid="6" grpId="0"/>
    </p:bldLst>
  </p:timing>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2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3_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4.xml><?xml version="1.0" encoding="utf-8"?>
<a:theme xmlns:a="http://schemas.openxmlformats.org/drawingml/2006/main" name="4_Kantoorthema">
  <a:themeElements>
    <a:clrScheme name="TUe_PPT_V2">
      <a:dk1>
        <a:sysClr val="windowText" lastClr="000000"/>
      </a:dk1>
      <a:lt1>
        <a:sysClr val="window" lastClr="FFFFFF"/>
      </a:lt1>
      <a:dk2>
        <a:srgbClr val="C81919"/>
      </a:dk2>
      <a:lt2>
        <a:srgbClr val="101073"/>
      </a:lt2>
      <a:accent1>
        <a:srgbClr val="C81919"/>
      </a:accent1>
      <a:accent2>
        <a:srgbClr val="9E9EB1"/>
      </a:accent2>
      <a:accent3>
        <a:srgbClr val="0092B5"/>
      </a:accent3>
      <a:accent4>
        <a:srgbClr val="FF9A00"/>
      </a:accent4>
      <a:accent5>
        <a:srgbClr val="101073"/>
      </a:accent5>
      <a:accent6>
        <a:srgbClr val="CEDF00"/>
      </a:accent6>
      <a:hlink>
        <a:srgbClr val="0563C1"/>
      </a:hlink>
      <a:folHlink>
        <a:srgbClr val="954F72"/>
      </a:folHlink>
    </a:clrScheme>
    <a:fontScheme name="TUe_Calibri">
      <a:majorFont>
        <a:latin typeface="Calibri"/>
        <a:ea typeface=""/>
        <a:cs typeface=""/>
      </a:majorFont>
      <a:minorFont>
        <a:latin typeface="Calibri"/>
        <a:ea typeface=""/>
        <a:cs typeface=""/>
      </a:minorFont>
    </a:fontScheme>
    <a:fmtScheme name="Kantoor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Ue_16x9.potx" id="{9370F84E-7576-4FDA-B736-A09996DF8429}" vid="{ED81D3C9-A1FB-4E5B-AF38-E92F700A58FD}"/>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81</TotalTime>
  <Words>2445</Words>
  <Application>Microsoft Macintosh PowerPoint</Application>
  <PresentationFormat>Widescreen</PresentationFormat>
  <Paragraphs>361</Paragraphs>
  <Slides>70</Slides>
  <Notes>41</Notes>
  <HiddenSlides>0</HiddenSlides>
  <MMClips>0</MMClips>
  <ScaleCrop>false</ScaleCrop>
  <HeadingPairs>
    <vt:vector size="6" baseType="variant">
      <vt:variant>
        <vt:lpstr>Fonts Used</vt:lpstr>
      </vt:variant>
      <vt:variant>
        <vt:i4>6</vt:i4>
      </vt:variant>
      <vt:variant>
        <vt:lpstr>Theme</vt:lpstr>
      </vt:variant>
      <vt:variant>
        <vt:i4>4</vt:i4>
      </vt:variant>
      <vt:variant>
        <vt:lpstr>Slide Titles</vt:lpstr>
      </vt:variant>
      <vt:variant>
        <vt:i4>70</vt:i4>
      </vt:variant>
    </vt:vector>
  </HeadingPairs>
  <TitlesOfParts>
    <vt:vector size="80" baseType="lpstr">
      <vt:lpstr>Aptos</vt:lpstr>
      <vt:lpstr>Aptos Display</vt:lpstr>
      <vt:lpstr>Arial</vt:lpstr>
      <vt:lpstr>Calibri</vt:lpstr>
      <vt:lpstr>Fira Code</vt:lpstr>
      <vt:lpstr>Fira Sans</vt:lpstr>
      <vt:lpstr>1_Office Theme</vt:lpstr>
      <vt:lpstr>2_Office Theme</vt:lpstr>
      <vt:lpstr>3_Kantoorthema</vt:lpstr>
      <vt:lpstr>4_Kantoorthema</vt:lpstr>
      <vt:lpstr>Research Data Management</vt:lpstr>
      <vt:lpstr>PowerPoint Presentation</vt:lpstr>
      <vt:lpstr>"Research Data"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 data is data anyone can freely access, use, modify, and share for any purpose</vt:lpstr>
      <vt:lpstr>Not all data can be shared freely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What do you do with your data when you finish your project?</vt:lpstr>
      <vt:lpstr>PowerPoint Presentation</vt:lpstr>
      <vt:lpstr>PowerPoint Presentation</vt:lpstr>
      <vt:lpstr>PowerPoint Presentation</vt:lpstr>
      <vt:lpstr>PowerPoint Presentation</vt:lpstr>
      <vt:lpstr>How to plan for your research project</vt:lpstr>
      <vt:lpstr>Data Management Plan</vt:lpstr>
      <vt:lpstr>What kind of data do you have?</vt:lpstr>
      <vt:lpstr>PowerPoint Presentation</vt:lpstr>
      <vt:lpstr>PowerPoint Presentation</vt:lpstr>
      <vt:lpstr>PowerPoint Presentation</vt:lpstr>
      <vt:lpstr>PowerPoint Presentation</vt:lpstr>
      <vt:lpstr>PowerPoint Presentation</vt:lpstr>
      <vt:lpstr>We’ll try out the Research Cockpit later today</vt:lpstr>
      <vt:lpstr>PowerPoint Presentation</vt:lpstr>
      <vt:lpstr>PowerPoint Presentation</vt:lpstr>
      <vt:lpstr>PowerPoint Presentation</vt:lpstr>
      <vt:lpstr>PowerPoint Presentation</vt:lpstr>
      <vt:lpstr>PowerPoint Presentation</vt:lpstr>
      <vt:lpstr>Storage options at TU/e</vt:lpstr>
      <vt:lpstr>PowerPoint Presentation</vt:lpstr>
      <vt:lpstr>Where do you store your data?</vt:lpstr>
      <vt:lpstr>Network Drive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Managing Research Data can be overwhelming…</vt:lpstr>
      <vt:lpstr>It’s best to plan ahead to avoid chaos at the end</vt:lpstr>
      <vt:lpstr>PowerPoint Presentation</vt:lpstr>
      <vt:lpstr>Ideal:  Start with the end in mind</vt:lpstr>
      <vt:lpstr>PowerPoint Presentation</vt:lpstr>
      <vt:lpstr>PowerPoint Presentation</vt:lpstr>
      <vt:lpstr>Let’s try out the Research Cockpit!</vt:lpstr>
      <vt:lpstr>General workflow</vt:lpstr>
      <vt:lpstr>Project Registration</vt:lpstr>
      <vt:lpstr>Data Management Plan (DMP)</vt:lpstr>
      <vt:lpstr>How was your experience with the Research Cockpit?</vt:lpstr>
      <vt:lpstr>Don’t hesitate to reach out to your Data Steward</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Sunami, Nami</dc:creator>
  <cp:lastModifiedBy>Sunami, Nami</cp:lastModifiedBy>
  <cp:revision>4</cp:revision>
  <dcterms:created xsi:type="dcterms:W3CDTF">2025-09-19T10:52:57Z</dcterms:created>
  <dcterms:modified xsi:type="dcterms:W3CDTF">2025-09-19T12:14:58Z</dcterms:modified>
</cp:coreProperties>
</file>